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57" r:id="rId3"/>
    <p:sldId id="295" r:id="rId4"/>
    <p:sldId id="258" r:id="rId5"/>
    <p:sldId id="261" r:id="rId6"/>
    <p:sldId id="285" r:id="rId7"/>
    <p:sldId id="286" r:id="rId8"/>
    <p:sldId id="287" r:id="rId9"/>
    <p:sldId id="288" r:id="rId10"/>
    <p:sldId id="260" r:id="rId11"/>
    <p:sldId id="289" r:id="rId12"/>
    <p:sldId id="259" r:id="rId13"/>
    <p:sldId id="290" r:id="rId14"/>
    <p:sldId id="291" r:id="rId15"/>
    <p:sldId id="292" r:id="rId16"/>
    <p:sldId id="263" r:id="rId17"/>
    <p:sldId id="264" r:id="rId18"/>
    <p:sldId id="293" r:id="rId19"/>
    <p:sldId id="294" r:id="rId20"/>
    <p:sldId id="266" r:id="rId21"/>
    <p:sldId id="267" r:id="rId22"/>
  </p:sldIdLst>
  <p:sldSz cx="9144000" cy="5143500" type="screen16x9"/>
  <p:notesSz cx="6858000" cy="9144000"/>
  <p:embeddedFontLst>
    <p:embeddedFont>
      <p:font typeface="Inria Serif" panose="020B0604020202020204" charset="0"/>
      <p:regular r:id="rId24"/>
      <p:bold r:id="rId25"/>
      <p:italic r:id="rId26"/>
      <p:boldItalic r:id="rId27"/>
    </p:embeddedFont>
    <p:embeddedFont>
      <p:font typeface="Playfair Display" panose="020B0604020202020204" charset="0"/>
      <p:regular r:id="rId28"/>
      <p:bold r:id="rId29"/>
      <p:italic r:id="rId30"/>
      <p:boldItalic r:id="rId31"/>
    </p:embeddedFont>
    <p:embeddedFont>
      <p:font typeface="Playfair Display Regular" panose="020B0604020202020204" charset="0"/>
      <p:regular r:id="rId32"/>
      <p:bold r:id="rId33"/>
      <p:italic r:id="rId34"/>
      <p:boldItalic r:id="rId35"/>
    </p:embeddedFont>
    <p:embeddedFont>
      <p:font typeface="Inria Serif Ligh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CB573C-47A3-4A7B-8C2A-7B583FD10A6C}">
  <a:tblStyle styleId="{84CB573C-47A3-4A7B-8C2A-7B583FD10A6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92" autoAdjust="0"/>
  </p:normalViewPr>
  <p:slideViewPr>
    <p:cSldViewPr snapToGrid="0">
      <p:cViewPr varScale="1">
        <p:scale>
          <a:sx n="102" d="100"/>
          <a:sy n="102" d="100"/>
        </p:scale>
        <p:origin x="8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77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992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549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65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335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028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09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27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05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62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2571750"/>
            <a:ext cx="9144000" cy="257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02900" y="1361354"/>
            <a:ext cx="37245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 name="Google Shape;12;p2"/>
          <p:cNvSpPr/>
          <p:nvPr/>
        </p:nvSpPr>
        <p:spPr>
          <a:xfrm>
            <a:off x="8227900" y="-1675"/>
            <a:ext cx="916200" cy="91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0" y="2571750"/>
            <a:ext cx="9144000" cy="2571900"/>
          </a:xfrm>
          <a:prstGeom prst="rect">
            <a:avLst/>
          </a:prstGeom>
          <a:solidFill>
            <a:srgbClr val="3B1106">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702900" y="1233658"/>
            <a:ext cx="47460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ubTitle" idx="1"/>
          </p:nvPr>
        </p:nvSpPr>
        <p:spPr>
          <a:xfrm>
            <a:off x="702900" y="2787333"/>
            <a:ext cx="4746000" cy="299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400"/>
              <a:buNone/>
              <a:defRPr sz="1400"/>
            </a:lvl1pPr>
            <a:lvl2pPr lvl="1" rtl="0">
              <a:spcBef>
                <a:spcPts val="600"/>
              </a:spcBef>
              <a:spcAft>
                <a:spcPts val="0"/>
              </a:spcAft>
              <a:buClr>
                <a:schemeClr val="dk1"/>
              </a:buClr>
              <a:buSzPts val="1400"/>
              <a:buNone/>
              <a:defRPr sz="1400"/>
            </a:lvl2pPr>
            <a:lvl3pPr lvl="2" rtl="0">
              <a:spcBef>
                <a:spcPts val="600"/>
              </a:spcBef>
              <a:spcAft>
                <a:spcPts val="0"/>
              </a:spcAft>
              <a:buClr>
                <a:schemeClr val="dk1"/>
              </a:buClr>
              <a:buSzPts val="1400"/>
              <a:buNone/>
              <a:defRPr sz="1400"/>
            </a:lvl3pPr>
            <a:lvl4pPr lvl="3" rtl="0">
              <a:spcBef>
                <a:spcPts val="600"/>
              </a:spcBef>
              <a:spcAft>
                <a:spcPts val="0"/>
              </a:spcAft>
              <a:buSzPts val="1400"/>
              <a:buNone/>
              <a:defRPr sz="1400"/>
            </a:lvl4pPr>
            <a:lvl5pPr lvl="4" rtl="0">
              <a:spcBef>
                <a:spcPts val="600"/>
              </a:spcBef>
              <a:spcAft>
                <a:spcPts val="0"/>
              </a:spcAft>
              <a:buSzPts val="1400"/>
              <a:buNone/>
              <a:defRPr sz="1400"/>
            </a:lvl5pPr>
            <a:lvl6pPr lvl="5" rtl="0">
              <a:spcBef>
                <a:spcPts val="600"/>
              </a:spcBef>
              <a:spcAft>
                <a:spcPts val="0"/>
              </a:spcAft>
              <a:buSzPts val="1400"/>
              <a:buNone/>
              <a:defRPr sz="1400"/>
            </a:lvl6pPr>
            <a:lvl7pPr lvl="6" rtl="0">
              <a:spcBef>
                <a:spcPts val="600"/>
              </a:spcBef>
              <a:spcAft>
                <a:spcPts val="0"/>
              </a:spcAft>
              <a:buSzPts val="1400"/>
              <a:buNone/>
              <a:defRPr sz="1400"/>
            </a:lvl7pPr>
            <a:lvl8pPr lvl="7" rtl="0">
              <a:spcBef>
                <a:spcPts val="600"/>
              </a:spcBef>
              <a:spcAft>
                <a:spcPts val="0"/>
              </a:spcAft>
              <a:buSzPts val="1400"/>
              <a:buNone/>
              <a:defRPr sz="1400"/>
            </a:lvl8pPr>
            <a:lvl9pPr lvl="8" rtl="0">
              <a:spcBef>
                <a:spcPts val="600"/>
              </a:spcBef>
              <a:spcAft>
                <a:spcPts val="600"/>
              </a:spcAft>
              <a:buSzPts val="1400"/>
              <a:buNone/>
              <a:defRPr sz="1400"/>
            </a:lvl9pPr>
          </a:lstStyle>
          <a:p>
            <a:endParaRPr/>
          </a:p>
        </p:txBody>
      </p:sp>
      <p:sp>
        <p:nvSpPr>
          <p:cNvPr id="17" name="Google Shape;17;p3"/>
          <p:cNvSpPr/>
          <p:nvPr/>
        </p:nvSpPr>
        <p:spPr>
          <a:xfrm>
            <a:off x="5928400" y="916150"/>
            <a:ext cx="2299500" cy="331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3"/>
          <p:cNvSpPr/>
          <p:nvPr/>
        </p:nvSpPr>
        <p:spPr>
          <a:xfrm>
            <a:off x="8227900" y="4227300"/>
            <a:ext cx="916200" cy="91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a:off x="2307300" y="921000"/>
            <a:ext cx="6836700" cy="4222500"/>
          </a:xfrm>
          <a:prstGeom prst="rect">
            <a:avLst/>
          </a:prstGeom>
          <a:solidFill>
            <a:srgbClr val="3B1106">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2763000" y="1376700"/>
            <a:ext cx="5925300" cy="3311100"/>
          </a:xfrm>
          <a:prstGeom prst="rect">
            <a:avLst/>
          </a:prstGeom>
        </p:spPr>
        <p:txBody>
          <a:bodyPr spcFirstLastPara="1" wrap="square" lIns="0" tIns="0" rIns="0" bIns="0" anchor="t" anchorCtr="0">
            <a:noAutofit/>
          </a:bodyPr>
          <a:lstStyle>
            <a:lvl1pPr marL="457200" lvl="0" indent="-431800" rtl="0">
              <a:spcBef>
                <a:spcPts val="0"/>
              </a:spcBef>
              <a:spcAft>
                <a:spcPts val="0"/>
              </a:spcAft>
              <a:buClr>
                <a:schemeClr val="lt1"/>
              </a:buClr>
              <a:buSzPts val="3200"/>
              <a:buFont typeface="Inria Serif"/>
              <a:buChar char="▫"/>
              <a:defRPr sz="3200" i="1">
                <a:solidFill>
                  <a:schemeClr val="lt1"/>
                </a:solidFill>
                <a:latin typeface="Inria Serif"/>
                <a:ea typeface="Inria Serif"/>
                <a:cs typeface="Inria Serif"/>
                <a:sym typeface="Inria Serif"/>
              </a:defRPr>
            </a:lvl1pPr>
            <a:lvl2pPr marL="914400" lvl="1" indent="-431800" rtl="0">
              <a:spcBef>
                <a:spcPts val="600"/>
              </a:spcBef>
              <a:spcAft>
                <a:spcPts val="0"/>
              </a:spcAft>
              <a:buClr>
                <a:schemeClr val="lt1"/>
              </a:buClr>
              <a:buSzPts val="3200"/>
              <a:buFont typeface="Inria Serif"/>
              <a:buChar char="▪"/>
              <a:defRPr sz="3200" i="1">
                <a:solidFill>
                  <a:schemeClr val="lt1"/>
                </a:solidFill>
                <a:latin typeface="Inria Serif"/>
                <a:ea typeface="Inria Serif"/>
                <a:cs typeface="Inria Serif"/>
                <a:sym typeface="Inria Serif"/>
              </a:defRPr>
            </a:lvl2pPr>
            <a:lvl3pPr marL="1371600" lvl="2" indent="-431800" rtl="0">
              <a:spcBef>
                <a:spcPts val="600"/>
              </a:spcBef>
              <a:spcAft>
                <a:spcPts val="0"/>
              </a:spcAft>
              <a:buClr>
                <a:schemeClr val="lt1"/>
              </a:buClr>
              <a:buSzPts val="3200"/>
              <a:buFont typeface="Inria Serif"/>
              <a:buChar char="▫"/>
              <a:defRPr sz="3200" i="1">
                <a:solidFill>
                  <a:schemeClr val="lt1"/>
                </a:solidFill>
                <a:latin typeface="Inria Serif"/>
                <a:ea typeface="Inria Serif"/>
                <a:cs typeface="Inria Serif"/>
                <a:sym typeface="Inria Serif"/>
              </a:defRPr>
            </a:lvl3pPr>
            <a:lvl4pPr marL="1828800" lvl="3" indent="-431800" rtl="0">
              <a:spcBef>
                <a:spcPts val="600"/>
              </a:spcBef>
              <a:spcAft>
                <a:spcPts val="0"/>
              </a:spcAft>
              <a:buClr>
                <a:schemeClr val="lt1"/>
              </a:buClr>
              <a:buSzPts val="3200"/>
              <a:buFont typeface="Inria Serif"/>
              <a:buChar char="●"/>
              <a:defRPr sz="3200" i="1">
                <a:solidFill>
                  <a:schemeClr val="lt1"/>
                </a:solidFill>
                <a:latin typeface="Inria Serif"/>
                <a:ea typeface="Inria Serif"/>
                <a:cs typeface="Inria Serif"/>
                <a:sym typeface="Inria Serif"/>
              </a:defRPr>
            </a:lvl4pPr>
            <a:lvl5pPr marL="2286000" lvl="4" indent="-431800" rtl="0">
              <a:spcBef>
                <a:spcPts val="600"/>
              </a:spcBef>
              <a:spcAft>
                <a:spcPts val="0"/>
              </a:spcAft>
              <a:buClr>
                <a:schemeClr val="lt1"/>
              </a:buClr>
              <a:buSzPts val="3200"/>
              <a:buFont typeface="Inria Serif"/>
              <a:buChar char="○"/>
              <a:defRPr sz="3200" i="1">
                <a:solidFill>
                  <a:schemeClr val="lt1"/>
                </a:solidFill>
                <a:latin typeface="Inria Serif"/>
                <a:ea typeface="Inria Serif"/>
                <a:cs typeface="Inria Serif"/>
                <a:sym typeface="Inria Serif"/>
              </a:defRPr>
            </a:lvl5pPr>
            <a:lvl6pPr marL="2743200" lvl="5" indent="-431800" rtl="0">
              <a:spcBef>
                <a:spcPts val="600"/>
              </a:spcBef>
              <a:spcAft>
                <a:spcPts val="0"/>
              </a:spcAft>
              <a:buClr>
                <a:schemeClr val="lt1"/>
              </a:buClr>
              <a:buSzPts val="3200"/>
              <a:buFont typeface="Inria Serif"/>
              <a:buChar char="■"/>
              <a:defRPr sz="3200" i="1">
                <a:solidFill>
                  <a:schemeClr val="lt1"/>
                </a:solidFill>
                <a:latin typeface="Inria Serif"/>
                <a:ea typeface="Inria Serif"/>
                <a:cs typeface="Inria Serif"/>
                <a:sym typeface="Inria Serif"/>
              </a:defRPr>
            </a:lvl6pPr>
            <a:lvl7pPr marL="3200400" lvl="6" indent="-431800" rtl="0">
              <a:spcBef>
                <a:spcPts val="600"/>
              </a:spcBef>
              <a:spcAft>
                <a:spcPts val="0"/>
              </a:spcAft>
              <a:buClr>
                <a:schemeClr val="lt1"/>
              </a:buClr>
              <a:buSzPts val="3200"/>
              <a:buFont typeface="Inria Serif"/>
              <a:buChar char="●"/>
              <a:defRPr sz="3200" i="1">
                <a:solidFill>
                  <a:schemeClr val="lt1"/>
                </a:solidFill>
                <a:latin typeface="Inria Serif"/>
                <a:ea typeface="Inria Serif"/>
                <a:cs typeface="Inria Serif"/>
                <a:sym typeface="Inria Serif"/>
              </a:defRPr>
            </a:lvl7pPr>
            <a:lvl8pPr marL="3657600" lvl="7" indent="-431800" rtl="0">
              <a:spcBef>
                <a:spcPts val="600"/>
              </a:spcBef>
              <a:spcAft>
                <a:spcPts val="0"/>
              </a:spcAft>
              <a:buClr>
                <a:schemeClr val="lt1"/>
              </a:buClr>
              <a:buSzPts val="3200"/>
              <a:buFont typeface="Inria Serif"/>
              <a:buChar char="○"/>
              <a:defRPr sz="3200" i="1">
                <a:solidFill>
                  <a:schemeClr val="lt1"/>
                </a:solidFill>
                <a:latin typeface="Inria Serif"/>
                <a:ea typeface="Inria Serif"/>
                <a:cs typeface="Inria Serif"/>
                <a:sym typeface="Inria Serif"/>
              </a:defRPr>
            </a:lvl8pPr>
            <a:lvl9pPr marL="4114800" lvl="8" indent="-431800" rtl="0">
              <a:spcBef>
                <a:spcPts val="600"/>
              </a:spcBef>
              <a:spcAft>
                <a:spcPts val="600"/>
              </a:spcAft>
              <a:buClr>
                <a:schemeClr val="lt1"/>
              </a:buClr>
              <a:buSzPts val="3200"/>
              <a:buFont typeface="Inria Serif"/>
              <a:buChar char="■"/>
              <a:defRPr sz="3200" i="1">
                <a:solidFill>
                  <a:schemeClr val="lt1"/>
                </a:solidFill>
                <a:latin typeface="Inria Serif"/>
                <a:ea typeface="Inria Serif"/>
                <a:cs typeface="Inria Serif"/>
                <a:sym typeface="Inria Serif"/>
              </a:defRPr>
            </a:lvl9pPr>
          </a:lstStyle>
          <a:p>
            <a:endParaRPr/>
          </a:p>
        </p:txBody>
      </p:sp>
      <p:sp>
        <p:nvSpPr>
          <p:cNvPr id="22" name="Google Shape;22;p4"/>
          <p:cNvSpPr txBox="1"/>
          <p:nvPr/>
        </p:nvSpPr>
        <p:spPr>
          <a:xfrm>
            <a:off x="213450" y="600536"/>
            <a:ext cx="1957200" cy="6537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600" b="1">
                <a:solidFill>
                  <a:schemeClr val="lt2"/>
                </a:solidFill>
                <a:latin typeface="Inria Serif"/>
                <a:ea typeface="Inria Serif"/>
                <a:cs typeface="Inria Serif"/>
                <a:sym typeface="Inria Serif"/>
              </a:rPr>
              <a:t>“</a:t>
            </a:r>
            <a:endParaRPr sz="9600" b="1">
              <a:solidFill>
                <a:schemeClr val="lt2"/>
              </a:solidFill>
              <a:latin typeface="Inria Serif"/>
              <a:ea typeface="Inria Serif"/>
              <a:cs typeface="Inria Serif"/>
              <a:sym typeface="Inria Serif"/>
            </a:endParaRPr>
          </a:p>
        </p:txBody>
      </p:sp>
      <p:sp>
        <p:nvSpPr>
          <p:cNvPr id="23" name="Google Shape;23;p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2307300" y="921000"/>
            <a:ext cx="6836700" cy="42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55700" y="823775"/>
            <a:ext cx="1623900" cy="3864000"/>
          </a:xfrm>
          <a:prstGeom prst="rect">
            <a:avLst/>
          </a:prstGeom>
        </p:spPr>
        <p:txBody>
          <a:bodyPr spcFirstLastPara="1" wrap="square" lIns="0" tIns="0" rIns="0" bIns="0" anchor="t" anchorCtr="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a:endParaRPr/>
          </a:p>
        </p:txBody>
      </p:sp>
      <p:sp>
        <p:nvSpPr>
          <p:cNvPr id="27" name="Google Shape;27;p5"/>
          <p:cNvSpPr txBox="1">
            <a:spLocks noGrp="1"/>
          </p:cNvSpPr>
          <p:nvPr>
            <p:ph type="body" idx="1"/>
          </p:nvPr>
        </p:nvSpPr>
        <p:spPr>
          <a:xfrm>
            <a:off x="2763000" y="1376700"/>
            <a:ext cx="5925300" cy="3311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600"/>
              </a:spcBef>
              <a:spcAft>
                <a:spcPts val="0"/>
              </a:spcAft>
              <a:buSzPts val="2000"/>
              <a:buChar char="▪"/>
              <a:defRPr/>
            </a:lvl2pPr>
            <a:lvl3pPr marL="1371600" lvl="2" indent="-355600" rtl="0">
              <a:spcBef>
                <a:spcPts val="600"/>
              </a:spcBef>
              <a:spcAft>
                <a:spcPts val="0"/>
              </a:spcAft>
              <a:buSzPts val="2000"/>
              <a:buChar char="▫"/>
              <a:defRPr/>
            </a:lvl3pPr>
            <a:lvl4pPr marL="1828800" lvl="3" indent="-355600" rtl="0">
              <a:spcBef>
                <a:spcPts val="600"/>
              </a:spcBef>
              <a:spcAft>
                <a:spcPts val="0"/>
              </a:spcAft>
              <a:buSzPts val="2000"/>
              <a:buChar char="●"/>
              <a:defRPr/>
            </a:lvl4pPr>
            <a:lvl5pPr marL="2286000" lvl="4" indent="-355600" rtl="0">
              <a:spcBef>
                <a:spcPts val="600"/>
              </a:spcBef>
              <a:spcAft>
                <a:spcPts val="0"/>
              </a:spcAft>
              <a:buSzPts val="2000"/>
              <a:buChar char="○"/>
              <a:defRPr/>
            </a:lvl5pPr>
            <a:lvl6pPr marL="2743200" lvl="5" indent="-355600" rtl="0">
              <a:spcBef>
                <a:spcPts val="600"/>
              </a:spcBef>
              <a:spcAft>
                <a:spcPts val="0"/>
              </a:spcAft>
              <a:buSzPts val="2000"/>
              <a:buChar char="■"/>
              <a:defRPr/>
            </a:lvl6pPr>
            <a:lvl7pPr marL="3200400" lvl="6" indent="-355600" rtl="0">
              <a:spcBef>
                <a:spcPts val="600"/>
              </a:spcBef>
              <a:spcAft>
                <a:spcPts val="0"/>
              </a:spcAft>
              <a:buSzPts val="2000"/>
              <a:buChar char="●"/>
              <a:defRPr/>
            </a:lvl7pPr>
            <a:lvl8pPr marL="3657600" lvl="7" indent="-355600" rtl="0">
              <a:spcBef>
                <a:spcPts val="600"/>
              </a:spcBef>
              <a:spcAft>
                <a:spcPts val="0"/>
              </a:spcAft>
              <a:buSzPts val="2000"/>
              <a:buChar char="○"/>
              <a:defRPr/>
            </a:lvl8pPr>
            <a:lvl9pPr marL="4114800" lvl="8" indent="-355600" rtl="0">
              <a:spcBef>
                <a:spcPts val="600"/>
              </a:spcBef>
              <a:spcAft>
                <a:spcPts val="600"/>
              </a:spcAft>
              <a:buSzPts val="2000"/>
              <a:buChar char="■"/>
              <a:defRPr/>
            </a:lvl9pPr>
          </a:lstStyle>
          <a:p>
            <a:endParaRPr/>
          </a:p>
        </p:txBody>
      </p:sp>
      <p:sp>
        <p:nvSpPr>
          <p:cNvPr id="28" name="Google Shape;28;p5"/>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sp>
        <p:nvSpPr>
          <p:cNvPr id="35" name="Google Shape;35;p7"/>
          <p:cNvSpPr/>
          <p:nvPr/>
        </p:nvSpPr>
        <p:spPr>
          <a:xfrm>
            <a:off x="2307300" y="921000"/>
            <a:ext cx="6836700" cy="42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455700" y="823775"/>
            <a:ext cx="1623900" cy="3864000"/>
          </a:xfrm>
          <a:prstGeom prst="rect">
            <a:avLst/>
          </a:prstGeom>
        </p:spPr>
        <p:txBody>
          <a:bodyPr spcFirstLastPara="1" wrap="square" lIns="0" tIns="0" rIns="0" bIns="0" anchor="t" anchorCtr="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a:endParaRPr/>
          </a:p>
        </p:txBody>
      </p:sp>
      <p:sp>
        <p:nvSpPr>
          <p:cNvPr id="37" name="Google Shape;37;p7"/>
          <p:cNvSpPr txBox="1">
            <a:spLocks noGrp="1"/>
          </p:cNvSpPr>
          <p:nvPr>
            <p:ph type="body" idx="1"/>
          </p:nvPr>
        </p:nvSpPr>
        <p:spPr>
          <a:xfrm>
            <a:off x="2794425" y="1376725"/>
            <a:ext cx="2754000" cy="3311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38" name="Google Shape;38;p7"/>
          <p:cNvSpPr txBox="1">
            <a:spLocks noGrp="1"/>
          </p:cNvSpPr>
          <p:nvPr>
            <p:ph type="body" idx="2"/>
          </p:nvPr>
        </p:nvSpPr>
        <p:spPr>
          <a:xfrm>
            <a:off x="5934401" y="1376725"/>
            <a:ext cx="2754000" cy="3311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39" name="Google Shape;39;p7"/>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0"/>
        <p:cNvGrpSpPr/>
        <p:nvPr/>
      </p:nvGrpSpPr>
      <p:grpSpPr>
        <a:xfrm>
          <a:off x="0" y="0"/>
          <a:ext cx="0" cy="0"/>
          <a:chOff x="0" y="0"/>
          <a:chExt cx="0" cy="0"/>
        </a:xfrm>
      </p:grpSpPr>
      <p:sp>
        <p:nvSpPr>
          <p:cNvPr id="41" name="Google Shape;41;p8"/>
          <p:cNvSpPr/>
          <p:nvPr/>
        </p:nvSpPr>
        <p:spPr>
          <a:xfrm>
            <a:off x="2307300" y="921000"/>
            <a:ext cx="6836700" cy="42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455700" y="823775"/>
            <a:ext cx="1623900" cy="3864000"/>
          </a:xfrm>
          <a:prstGeom prst="rect">
            <a:avLst/>
          </a:prstGeom>
        </p:spPr>
        <p:txBody>
          <a:bodyPr spcFirstLastPara="1" wrap="square" lIns="0" tIns="0" rIns="0" bIns="0" anchor="t" anchorCtr="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a:endParaRPr/>
          </a:p>
        </p:txBody>
      </p:sp>
      <p:sp>
        <p:nvSpPr>
          <p:cNvPr id="43" name="Google Shape;43;p8"/>
          <p:cNvSpPr txBox="1">
            <a:spLocks noGrp="1"/>
          </p:cNvSpPr>
          <p:nvPr>
            <p:ph type="body" idx="1"/>
          </p:nvPr>
        </p:nvSpPr>
        <p:spPr>
          <a:xfrm>
            <a:off x="2762975" y="1376725"/>
            <a:ext cx="1845900" cy="3311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44" name="Google Shape;44;p8"/>
          <p:cNvSpPr txBox="1">
            <a:spLocks noGrp="1"/>
          </p:cNvSpPr>
          <p:nvPr>
            <p:ph type="body" idx="2"/>
          </p:nvPr>
        </p:nvSpPr>
        <p:spPr>
          <a:xfrm>
            <a:off x="4802737" y="1376725"/>
            <a:ext cx="1845900" cy="3311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45" name="Google Shape;45;p8"/>
          <p:cNvSpPr txBox="1">
            <a:spLocks noGrp="1"/>
          </p:cNvSpPr>
          <p:nvPr>
            <p:ph type="body" idx="3"/>
          </p:nvPr>
        </p:nvSpPr>
        <p:spPr>
          <a:xfrm>
            <a:off x="6842500" y="1376725"/>
            <a:ext cx="1845900" cy="3311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46" name="Google Shape;46;p8"/>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9"/>
          <p:cNvSpPr/>
          <p:nvPr/>
        </p:nvSpPr>
        <p:spPr>
          <a:xfrm>
            <a:off x="2307300" y="921000"/>
            <a:ext cx="6836700" cy="42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title"/>
          </p:nvPr>
        </p:nvSpPr>
        <p:spPr>
          <a:xfrm>
            <a:off x="455700" y="823775"/>
            <a:ext cx="1623900" cy="3864000"/>
          </a:xfrm>
          <a:prstGeom prst="rect">
            <a:avLst/>
          </a:prstGeom>
        </p:spPr>
        <p:txBody>
          <a:bodyPr spcFirstLastPara="1" wrap="square" lIns="0" tIns="0" rIns="0" bIns="0" anchor="t" anchorCtr="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a:endParaRPr/>
          </a:p>
        </p:txBody>
      </p:sp>
      <p:sp>
        <p:nvSpPr>
          <p:cNvPr id="50" name="Google Shape;50;p9"/>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1"/>
          <p:cNvSpPr/>
          <p:nvPr/>
        </p:nvSpPr>
        <p:spPr>
          <a:xfrm>
            <a:off x="0" y="0"/>
            <a:ext cx="9144000" cy="5143500"/>
          </a:xfrm>
          <a:prstGeom prst="frame">
            <a:avLst>
              <a:gd name="adj1" fmla="val 884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with transparent frame">
  <p:cSld name="BLANK_1">
    <p:spTree>
      <p:nvGrpSpPr>
        <p:cNvPr id="1" name="Shape 58"/>
        <p:cNvGrpSpPr/>
        <p:nvPr/>
      </p:nvGrpSpPr>
      <p:grpSpPr>
        <a:xfrm>
          <a:off x="0" y="0"/>
          <a:ext cx="0" cy="0"/>
          <a:chOff x="0" y="0"/>
          <a:chExt cx="0" cy="0"/>
        </a:xfrm>
      </p:grpSpPr>
      <p:sp>
        <p:nvSpPr>
          <p:cNvPr id="59" name="Google Shape;59;p12"/>
          <p:cNvSpPr/>
          <p:nvPr/>
        </p:nvSpPr>
        <p:spPr>
          <a:xfrm>
            <a:off x="0" y="0"/>
            <a:ext cx="9144000" cy="5143500"/>
          </a:xfrm>
          <a:prstGeom prst="frame">
            <a:avLst>
              <a:gd name="adj1" fmla="val 8849"/>
            </a:avLst>
          </a:prstGeom>
          <a:solidFill>
            <a:srgbClr val="3B1106">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2"/>
          <p:cNvSpPr txBox="1">
            <a:spLocks noGrp="1"/>
          </p:cNvSpPr>
          <p:nvPr>
            <p:ph type="sldNum" idx="12"/>
          </p:nvPr>
        </p:nvSpPr>
        <p:spPr>
          <a:xfrm>
            <a:off x="8688300" y="4687750"/>
            <a:ext cx="455700" cy="455700"/>
          </a:xfrm>
          <a:prstGeom prst="rect">
            <a:avLst/>
          </a:prstGeom>
          <a:solidFill>
            <a:srgbClr val="3B1106">
              <a:alpha val="6150"/>
            </a:srgbClr>
          </a:solidFill>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688300" y="4687750"/>
            <a:ext cx="455700" cy="455700"/>
          </a:xfrm>
          <a:prstGeom prst="rect">
            <a:avLst/>
          </a:prstGeom>
          <a:solidFill>
            <a:schemeClr val="accent2"/>
          </a:solidFill>
          <a:ln>
            <a:noFill/>
          </a:ln>
        </p:spPr>
        <p:txBody>
          <a:bodyPr spcFirstLastPara="1" wrap="square" lIns="0" tIns="0" rIns="0" bIns="0" anchor="ctr" anchorCtr="0">
            <a:noAutofit/>
          </a:bodyPr>
          <a:lstStyle>
            <a:lvl1pPr lvl="0" algn="ctr" rtl="0">
              <a:buNone/>
              <a:defRPr sz="1300" b="1">
                <a:solidFill>
                  <a:schemeClr val="lt1"/>
                </a:solidFill>
                <a:latin typeface="Inria Serif"/>
                <a:ea typeface="Inria Serif"/>
                <a:cs typeface="Inria Serif"/>
                <a:sym typeface="Inria Serif"/>
              </a:defRPr>
            </a:lvl1pPr>
            <a:lvl2pPr lvl="1" algn="ctr" rtl="0">
              <a:buNone/>
              <a:defRPr sz="1300" b="1">
                <a:solidFill>
                  <a:schemeClr val="lt1"/>
                </a:solidFill>
                <a:latin typeface="Inria Serif"/>
                <a:ea typeface="Inria Serif"/>
                <a:cs typeface="Inria Serif"/>
                <a:sym typeface="Inria Serif"/>
              </a:defRPr>
            </a:lvl2pPr>
            <a:lvl3pPr lvl="2" algn="ctr" rtl="0">
              <a:buNone/>
              <a:defRPr sz="1300" b="1">
                <a:solidFill>
                  <a:schemeClr val="lt1"/>
                </a:solidFill>
                <a:latin typeface="Inria Serif"/>
                <a:ea typeface="Inria Serif"/>
                <a:cs typeface="Inria Serif"/>
                <a:sym typeface="Inria Serif"/>
              </a:defRPr>
            </a:lvl3pPr>
            <a:lvl4pPr lvl="3" algn="ctr" rtl="0">
              <a:buNone/>
              <a:defRPr sz="1300" b="1">
                <a:solidFill>
                  <a:schemeClr val="lt1"/>
                </a:solidFill>
                <a:latin typeface="Inria Serif"/>
                <a:ea typeface="Inria Serif"/>
                <a:cs typeface="Inria Serif"/>
                <a:sym typeface="Inria Serif"/>
              </a:defRPr>
            </a:lvl4pPr>
            <a:lvl5pPr lvl="4" algn="ctr" rtl="0">
              <a:buNone/>
              <a:defRPr sz="1300" b="1">
                <a:solidFill>
                  <a:schemeClr val="lt1"/>
                </a:solidFill>
                <a:latin typeface="Inria Serif"/>
                <a:ea typeface="Inria Serif"/>
                <a:cs typeface="Inria Serif"/>
                <a:sym typeface="Inria Serif"/>
              </a:defRPr>
            </a:lvl5pPr>
            <a:lvl6pPr lvl="5" algn="ctr" rtl="0">
              <a:buNone/>
              <a:defRPr sz="1300" b="1">
                <a:solidFill>
                  <a:schemeClr val="lt1"/>
                </a:solidFill>
                <a:latin typeface="Inria Serif"/>
                <a:ea typeface="Inria Serif"/>
                <a:cs typeface="Inria Serif"/>
                <a:sym typeface="Inria Serif"/>
              </a:defRPr>
            </a:lvl6pPr>
            <a:lvl7pPr lvl="6" algn="ctr" rtl="0">
              <a:buNone/>
              <a:defRPr sz="1300" b="1">
                <a:solidFill>
                  <a:schemeClr val="lt1"/>
                </a:solidFill>
                <a:latin typeface="Inria Serif"/>
                <a:ea typeface="Inria Serif"/>
                <a:cs typeface="Inria Serif"/>
                <a:sym typeface="Inria Serif"/>
              </a:defRPr>
            </a:lvl7pPr>
            <a:lvl8pPr lvl="7" algn="ctr" rtl="0">
              <a:buNone/>
              <a:defRPr sz="1300" b="1">
                <a:solidFill>
                  <a:schemeClr val="lt1"/>
                </a:solidFill>
                <a:latin typeface="Inria Serif"/>
                <a:ea typeface="Inria Serif"/>
                <a:cs typeface="Inria Serif"/>
                <a:sym typeface="Inria Serif"/>
              </a:defRPr>
            </a:lvl8pPr>
            <a:lvl9pPr lvl="8" algn="ctr" rtl="0">
              <a:buNone/>
              <a:defRPr sz="1300" b="1">
                <a:solidFill>
                  <a:schemeClr val="lt1"/>
                </a:solidFill>
                <a:latin typeface="Inria Serif"/>
                <a:ea typeface="Inria Serif"/>
                <a:cs typeface="Inria Serif"/>
                <a:sym typeface="Inria Serif"/>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5700" y="823775"/>
            <a:ext cx="1623900" cy="38640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1pPr>
            <a:lvl2pPr lvl="1"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2pPr>
            <a:lvl3pPr lvl="2"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3pPr>
            <a:lvl4pPr lvl="3"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4pPr>
            <a:lvl5pPr lvl="4"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5pPr>
            <a:lvl6pPr lvl="5"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6pPr>
            <a:lvl7pPr lvl="6"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7pPr>
            <a:lvl8pPr lvl="7"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8pPr>
            <a:lvl9pPr lvl="8" rtl="0">
              <a:lnSpc>
                <a:spcPct val="90000"/>
              </a:lnSpc>
              <a:spcBef>
                <a:spcPts val="0"/>
              </a:spcBef>
              <a:spcAft>
                <a:spcPts val="0"/>
              </a:spcAft>
              <a:buClr>
                <a:schemeClr val="accent1"/>
              </a:buClr>
              <a:buSzPts val="2200"/>
              <a:buFont typeface="Playfair Display Regular"/>
              <a:buNone/>
              <a:defRPr sz="2200">
                <a:solidFill>
                  <a:schemeClr val="accent1"/>
                </a:solidFill>
                <a:latin typeface="Playfair Display Regular"/>
                <a:ea typeface="Playfair Display Regular"/>
                <a:cs typeface="Playfair Display Regular"/>
                <a:sym typeface="Playfair Display Regular"/>
              </a:defRPr>
            </a:lvl9pPr>
          </a:lstStyle>
          <a:p>
            <a:endParaRPr/>
          </a:p>
        </p:txBody>
      </p:sp>
      <p:sp>
        <p:nvSpPr>
          <p:cNvPr id="8" name="Google Shape;8;p1"/>
          <p:cNvSpPr txBox="1">
            <a:spLocks noGrp="1"/>
          </p:cNvSpPr>
          <p:nvPr>
            <p:ph type="body" idx="1"/>
          </p:nvPr>
        </p:nvSpPr>
        <p:spPr>
          <a:xfrm>
            <a:off x="2763000" y="1376700"/>
            <a:ext cx="5925300" cy="33111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1pPr>
            <a:lvl2pPr marL="914400" lvl="1" indent="-3556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2pPr>
            <a:lvl3pPr marL="1371600" lvl="2" indent="-3556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3pPr>
            <a:lvl4pPr marL="1828800" lvl="3"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4pPr>
            <a:lvl5pPr marL="2286000" lvl="4"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5pPr>
            <a:lvl6pPr marL="2743200" lvl="5"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6pPr>
            <a:lvl7pPr marL="3200400" lvl="6"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7pPr>
            <a:lvl8pPr marL="3657600" lvl="7" indent="-355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8pPr>
            <a:lvl9pPr marL="4114800" lvl="8" indent="-355600" rtl="0">
              <a:lnSpc>
                <a:spcPct val="115000"/>
              </a:lnSpc>
              <a:spcBef>
                <a:spcPts val="600"/>
              </a:spcBef>
              <a:spcAft>
                <a:spcPts val="60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3"/>
          <p:cNvPicPr preferRelativeResize="0"/>
          <p:nvPr/>
        </p:nvPicPr>
        <p:blipFill rotWithShape="1">
          <a:blip r:embed="rId3">
            <a:alphaModFix/>
          </a:blip>
          <a:srcRect t="12479" b="12479"/>
          <a:stretch/>
        </p:blipFill>
        <p:spPr>
          <a:xfrm>
            <a:off x="4914400" y="914553"/>
            <a:ext cx="3313500" cy="3314401"/>
          </a:xfrm>
          <a:prstGeom prst="rect">
            <a:avLst/>
          </a:prstGeom>
          <a:noFill/>
          <a:ln>
            <a:noFill/>
          </a:ln>
        </p:spPr>
      </p:pic>
      <p:sp>
        <p:nvSpPr>
          <p:cNvPr id="66" name="Google Shape;66;p13"/>
          <p:cNvSpPr txBox="1">
            <a:spLocks noGrp="1"/>
          </p:cNvSpPr>
          <p:nvPr>
            <p:ph type="ctrTitle"/>
          </p:nvPr>
        </p:nvSpPr>
        <p:spPr>
          <a:xfrm>
            <a:off x="689045" y="734330"/>
            <a:ext cx="4007646" cy="159982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err="1" smtClean="0">
                <a:solidFill>
                  <a:schemeClr val="accent2">
                    <a:lumMod val="50000"/>
                  </a:schemeClr>
                </a:solidFill>
              </a:rPr>
              <a:t>Bài</a:t>
            </a:r>
            <a:r>
              <a:rPr lang="en-US" smtClean="0">
                <a:solidFill>
                  <a:schemeClr val="accent2">
                    <a:lumMod val="50000"/>
                  </a:schemeClr>
                </a:solidFill>
              </a:rPr>
              <a:t> </a:t>
            </a:r>
            <a:r>
              <a:rPr lang="en-US" err="1" smtClean="0">
                <a:solidFill>
                  <a:schemeClr val="accent2">
                    <a:lumMod val="50000"/>
                  </a:schemeClr>
                </a:solidFill>
              </a:rPr>
              <a:t>Báo</a:t>
            </a:r>
            <a:r>
              <a:rPr lang="en-US" smtClean="0">
                <a:solidFill>
                  <a:schemeClr val="accent2">
                    <a:lumMod val="50000"/>
                  </a:schemeClr>
                </a:solidFill>
              </a:rPr>
              <a:t> </a:t>
            </a:r>
            <a:r>
              <a:rPr lang="en-US" err="1" smtClean="0">
                <a:solidFill>
                  <a:schemeClr val="accent2">
                    <a:lumMod val="50000"/>
                  </a:schemeClr>
                </a:solidFill>
              </a:rPr>
              <a:t>Cáo</a:t>
            </a:r>
            <a:r>
              <a:rPr lang="en-US" smtClean="0">
                <a:solidFill>
                  <a:schemeClr val="accent2">
                    <a:lumMod val="50000"/>
                  </a:schemeClr>
                </a:solidFill>
              </a:rPr>
              <a:t> </a:t>
            </a:r>
            <a:r>
              <a:rPr lang="en-US" err="1" smtClean="0">
                <a:solidFill>
                  <a:schemeClr val="accent2">
                    <a:lumMod val="50000"/>
                  </a:schemeClr>
                </a:solidFill>
              </a:rPr>
              <a:t>Môn</a:t>
            </a:r>
            <a:r>
              <a:rPr lang="en-US" smtClean="0">
                <a:solidFill>
                  <a:schemeClr val="accent2">
                    <a:lumMod val="50000"/>
                  </a:schemeClr>
                </a:solidFill>
              </a:rPr>
              <a:t> </a:t>
            </a:r>
            <a:r>
              <a:rPr lang="en-US" err="1">
                <a:solidFill>
                  <a:schemeClr val="accent2">
                    <a:lumMod val="50000"/>
                  </a:schemeClr>
                </a:solidFill>
              </a:rPr>
              <a:t>D</a:t>
            </a:r>
            <a:r>
              <a:rPr lang="en-US" err="1" smtClean="0">
                <a:solidFill>
                  <a:schemeClr val="accent2">
                    <a:lumMod val="50000"/>
                  </a:schemeClr>
                </a:solidFill>
              </a:rPr>
              <a:t>ự</a:t>
            </a:r>
            <a:r>
              <a:rPr lang="en-US" smtClean="0">
                <a:solidFill>
                  <a:schemeClr val="accent2">
                    <a:lumMod val="50000"/>
                  </a:schemeClr>
                </a:solidFill>
              </a:rPr>
              <a:t> </a:t>
            </a:r>
            <a:r>
              <a:rPr lang="en-US" err="1" smtClean="0">
                <a:solidFill>
                  <a:schemeClr val="accent2">
                    <a:lumMod val="50000"/>
                  </a:schemeClr>
                </a:solidFill>
              </a:rPr>
              <a:t>Án</a:t>
            </a:r>
            <a:r>
              <a:rPr lang="en-US" smtClean="0">
                <a:solidFill>
                  <a:schemeClr val="accent2">
                    <a:lumMod val="50000"/>
                  </a:schemeClr>
                </a:solidFill>
              </a:rPr>
              <a:t> 1 </a:t>
            </a:r>
            <a:r>
              <a:rPr lang="en-US" err="1" smtClean="0">
                <a:solidFill>
                  <a:schemeClr val="accent2">
                    <a:lumMod val="50000"/>
                  </a:schemeClr>
                </a:solidFill>
              </a:rPr>
              <a:t>Nhóm</a:t>
            </a:r>
            <a:r>
              <a:rPr lang="en-US" smtClean="0">
                <a:solidFill>
                  <a:schemeClr val="accent2">
                    <a:lumMod val="50000"/>
                  </a:schemeClr>
                </a:solidFill>
              </a:rPr>
              <a:t> 2</a:t>
            </a:r>
            <a:endParaRPr>
              <a:solidFill>
                <a:schemeClr val="accent2">
                  <a:lumMod val="50000"/>
                </a:schemeClr>
              </a:solidFill>
            </a:endParaRPr>
          </a:p>
        </p:txBody>
      </p:sp>
      <p:grpSp>
        <p:nvGrpSpPr>
          <p:cNvPr id="67" name="Google Shape;67;p13"/>
          <p:cNvGrpSpPr/>
          <p:nvPr/>
        </p:nvGrpSpPr>
        <p:grpSpPr>
          <a:xfrm>
            <a:off x="8370067" y="150601"/>
            <a:ext cx="632500" cy="611548"/>
            <a:chOff x="1247825" y="5001950"/>
            <a:chExt cx="443300" cy="428675"/>
          </a:xfrm>
        </p:grpSpPr>
        <p:sp>
          <p:nvSpPr>
            <p:cNvPr id="68" name="Google Shape;68;p1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Shape 102"/>
        <p:cNvGrpSpPr/>
        <p:nvPr/>
      </p:nvGrpSpPr>
      <p:grpSpPr>
        <a:xfrm>
          <a:off x="0" y="0"/>
          <a:ext cx="0" cy="0"/>
          <a:chOff x="0" y="0"/>
          <a:chExt cx="0" cy="0"/>
        </a:xfrm>
      </p:grpSpPr>
      <p:sp>
        <p:nvSpPr>
          <p:cNvPr id="104" name="Google Shape;104;p17"/>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4" name="Google Shape;109;p18"/>
          <p:cNvSpPr txBox="1">
            <a:spLocks/>
          </p:cNvSpPr>
          <p:nvPr/>
        </p:nvSpPr>
        <p:spPr>
          <a:xfrm>
            <a:off x="626667" y="198511"/>
            <a:ext cx="1795664" cy="3864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smtClean="0">
                <a:solidFill>
                  <a:schemeClr val="accent2">
                    <a:lumMod val="50000"/>
                  </a:schemeClr>
                </a:solidFill>
                <a:latin typeface="Playfair Display Regular" panose="020B0604020202020204" charset="0"/>
              </a:rPr>
              <a:t>2.4 Chi Tiết Các Chức Năng</a:t>
            </a:r>
            <a:endParaRPr lang="en-US" sz="2200">
              <a:solidFill>
                <a:schemeClr val="accent2">
                  <a:lumMod val="50000"/>
                </a:schemeClr>
              </a:solidFill>
              <a:latin typeface="Playfair Display Regular" panose="020B0604020202020204" charset="0"/>
            </a:endParaRPr>
          </a:p>
        </p:txBody>
      </p:sp>
      <p:sp>
        <p:nvSpPr>
          <p:cNvPr id="2" name="Rectangle 1"/>
          <p:cNvSpPr/>
          <p:nvPr/>
        </p:nvSpPr>
        <p:spPr>
          <a:xfrm>
            <a:off x="2422331" y="978808"/>
            <a:ext cx="2850460" cy="369332"/>
          </a:xfrm>
          <a:prstGeom prst="rect">
            <a:avLst/>
          </a:prstGeom>
        </p:spPr>
        <p:txBody>
          <a:bodyPr wrap="none">
            <a:spAutoFit/>
          </a:bodyPr>
          <a:lstStyle/>
          <a:p>
            <a:r>
              <a:rPr lang="en-US" sz="1800">
                <a:latin typeface="Playfair Display Regular" panose="020B0604020202020204" charset="0"/>
              </a:rPr>
              <a:t>D</a:t>
            </a:r>
            <a:r>
              <a:rPr lang="en-US" sz="1800" smtClean="0">
                <a:latin typeface="Playfair Display Regular" panose="020B0604020202020204" charset="0"/>
              </a:rPr>
              <a:t>ành </a:t>
            </a:r>
            <a:r>
              <a:rPr lang="en-US" sz="1800">
                <a:latin typeface="Playfair Display Regular" panose="020B0604020202020204" charset="0"/>
              </a:rPr>
              <a:t>cho Chủ C</a:t>
            </a:r>
            <a:r>
              <a:rPr lang="en-US" sz="1800" smtClean="0">
                <a:latin typeface="Playfair Display Regular" panose="020B0604020202020204" charset="0"/>
              </a:rPr>
              <a:t>ửa Hàng</a:t>
            </a:r>
            <a:r>
              <a:rPr lang="en-US" sz="1600" smtClean="0"/>
              <a:t>: </a:t>
            </a:r>
            <a:endParaRPr lang="en-US" sz="1600">
              <a:solidFill>
                <a:schemeClr val="tx1">
                  <a:lumMod val="50000"/>
                </a:schemeClr>
              </a:solidFill>
              <a:latin typeface="Playfair Display Regular" panose="020B0604020202020204" charset="0"/>
            </a:endParaRPr>
          </a:p>
        </p:txBody>
      </p:sp>
      <p:sp>
        <p:nvSpPr>
          <p:cNvPr id="5" name="TextBox 4"/>
          <p:cNvSpPr txBox="1"/>
          <p:nvPr/>
        </p:nvSpPr>
        <p:spPr>
          <a:xfrm>
            <a:off x="2680854" y="1348140"/>
            <a:ext cx="4592782" cy="1169551"/>
          </a:xfrm>
          <a:prstGeom prst="rect">
            <a:avLst/>
          </a:prstGeom>
          <a:noFill/>
        </p:spPr>
        <p:txBody>
          <a:bodyPr wrap="square" rtlCol="0">
            <a:spAutoFit/>
          </a:bodyPr>
          <a:lstStyle/>
          <a:p>
            <a:pPr marL="285750" indent="-285750">
              <a:buFont typeface="Courier New" panose="02070309020205020404" pitchFamily="49" charset="0"/>
              <a:buChar char="o"/>
            </a:pPr>
            <a:r>
              <a:rPr lang="en-US" smtClean="0">
                <a:latin typeface="Playfair Display" panose="020B0604020202020204" charset="0"/>
              </a:rPr>
              <a:t>Xem</a:t>
            </a:r>
          </a:p>
          <a:p>
            <a:pPr marL="285750" indent="-285750">
              <a:buFont typeface="Courier New" panose="02070309020205020404" pitchFamily="49" charset="0"/>
              <a:buChar char="o"/>
            </a:pPr>
            <a:r>
              <a:rPr lang="en-US" smtClean="0">
                <a:latin typeface="Playfair Display" panose="020B0604020202020204" charset="0"/>
              </a:rPr>
              <a:t>Thêm</a:t>
            </a:r>
          </a:p>
          <a:p>
            <a:pPr marL="285750" indent="-285750">
              <a:buFont typeface="Courier New" panose="02070309020205020404" pitchFamily="49" charset="0"/>
              <a:buChar char="o"/>
            </a:pPr>
            <a:r>
              <a:rPr lang="en-US" smtClean="0">
                <a:latin typeface="Playfair Display" panose="020B0604020202020204" charset="0"/>
              </a:rPr>
              <a:t>Xóa</a:t>
            </a:r>
          </a:p>
          <a:p>
            <a:pPr marL="285750" indent="-285750">
              <a:buFont typeface="Courier New" panose="02070309020205020404" pitchFamily="49" charset="0"/>
              <a:buChar char="o"/>
            </a:pPr>
            <a:r>
              <a:rPr lang="en-US" smtClean="0">
                <a:latin typeface="Playfair Display" panose="020B0604020202020204" charset="0"/>
              </a:rPr>
              <a:t>Sửa</a:t>
            </a:r>
          </a:p>
          <a:p>
            <a:pPr marL="285750" indent="-285750">
              <a:buFont typeface="Courier New" panose="02070309020205020404" pitchFamily="49" charset="0"/>
              <a:buChar char="o"/>
            </a:pPr>
            <a:r>
              <a:rPr lang="en-US" smtClean="0">
                <a:latin typeface="Playfair Display" panose="020B0604020202020204" charset="0"/>
              </a:rPr>
              <a:t>Tạo Mã Khuyến Mại và xem Mã Khuyến Mãi</a:t>
            </a:r>
            <a:endParaRPr lang="en-US">
              <a:latin typeface="Playfair Display" panose="020B0604020202020204" charset="0"/>
            </a:endParaRPr>
          </a:p>
        </p:txBody>
      </p:sp>
      <p:sp>
        <p:nvSpPr>
          <p:cNvPr id="6" name="Rectangle 5"/>
          <p:cNvSpPr/>
          <p:nvPr/>
        </p:nvSpPr>
        <p:spPr>
          <a:xfrm>
            <a:off x="2488622" y="2665204"/>
            <a:ext cx="4039888" cy="369332"/>
          </a:xfrm>
          <a:prstGeom prst="rect">
            <a:avLst/>
          </a:prstGeom>
        </p:spPr>
        <p:txBody>
          <a:bodyPr wrap="none">
            <a:spAutoFit/>
          </a:bodyPr>
          <a:lstStyle/>
          <a:p>
            <a:r>
              <a:rPr lang="en-US" sz="1800">
                <a:latin typeface="Playfair Display Regular" panose="020B0604020202020204" charset="0"/>
              </a:rPr>
              <a:t>D</a:t>
            </a:r>
            <a:r>
              <a:rPr lang="en-US" sz="1800" smtClean="0">
                <a:latin typeface="Playfair Display Regular" panose="020B0604020202020204" charset="0"/>
              </a:rPr>
              <a:t>ành </a:t>
            </a:r>
            <a:r>
              <a:rPr lang="en-US" sz="1800">
                <a:latin typeface="Playfair Display" panose="020B0604020202020204" charset="0"/>
              </a:rPr>
              <a:t>cho Khách H</a:t>
            </a:r>
            <a:r>
              <a:rPr lang="en-US" sz="1800" smtClean="0">
                <a:latin typeface="Playfair Display" panose="020B0604020202020204" charset="0"/>
              </a:rPr>
              <a:t>àng và Nhân Viên</a:t>
            </a:r>
            <a:r>
              <a:rPr lang="en-US" sz="1800" smtClean="0"/>
              <a:t>: </a:t>
            </a:r>
            <a:endParaRPr lang="en-US" sz="1800">
              <a:solidFill>
                <a:schemeClr val="tx1">
                  <a:lumMod val="50000"/>
                </a:schemeClr>
              </a:solidFill>
              <a:latin typeface="Playfair Display Regular" panose="020B0604020202020204" charset="0"/>
            </a:endParaRPr>
          </a:p>
        </p:txBody>
      </p:sp>
      <p:sp>
        <p:nvSpPr>
          <p:cNvPr id="9" name="TextBox 8"/>
          <p:cNvSpPr txBox="1"/>
          <p:nvPr/>
        </p:nvSpPr>
        <p:spPr>
          <a:xfrm>
            <a:off x="2680854" y="3087312"/>
            <a:ext cx="4592782" cy="1600438"/>
          </a:xfrm>
          <a:prstGeom prst="rect">
            <a:avLst/>
          </a:prstGeom>
          <a:noFill/>
        </p:spPr>
        <p:txBody>
          <a:bodyPr wrap="square" rtlCol="0">
            <a:spAutoFit/>
          </a:bodyPr>
          <a:lstStyle/>
          <a:p>
            <a:pPr marL="285750" indent="-285750">
              <a:buFont typeface="Courier New" panose="02070309020205020404" pitchFamily="49" charset="0"/>
              <a:buChar char="o"/>
            </a:pPr>
            <a:r>
              <a:rPr lang="en-US" smtClean="0">
                <a:latin typeface="Playfair Display" panose="020B0604020202020204" charset="0"/>
              </a:rPr>
              <a:t>Xem</a:t>
            </a:r>
          </a:p>
          <a:p>
            <a:pPr marL="285750" indent="-285750">
              <a:buFont typeface="Courier New" panose="02070309020205020404" pitchFamily="49" charset="0"/>
              <a:buChar char="o"/>
            </a:pPr>
            <a:r>
              <a:rPr lang="en-US" smtClean="0">
                <a:latin typeface="Playfair Display" panose="020B0604020202020204" charset="0"/>
              </a:rPr>
              <a:t>Thêm</a:t>
            </a:r>
          </a:p>
          <a:p>
            <a:pPr marL="285750" indent="-285750">
              <a:buFont typeface="Courier New" panose="02070309020205020404" pitchFamily="49" charset="0"/>
              <a:buChar char="o"/>
            </a:pPr>
            <a:r>
              <a:rPr lang="en-US" smtClean="0">
                <a:latin typeface="Playfair Display" panose="020B0604020202020204" charset="0"/>
              </a:rPr>
              <a:t>Xóa</a:t>
            </a:r>
          </a:p>
          <a:p>
            <a:pPr marL="285750" indent="-285750">
              <a:buFont typeface="Courier New" panose="02070309020205020404" pitchFamily="49" charset="0"/>
              <a:buChar char="o"/>
            </a:pPr>
            <a:r>
              <a:rPr lang="en-US" smtClean="0">
                <a:latin typeface="Playfair Display" panose="020B0604020202020204" charset="0"/>
              </a:rPr>
              <a:t>Sửa</a:t>
            </a:r>
          </a:p>
          <a:p>
            <a:pPr marL="285750" indent="-285750">
              <a:buFont typeface="Courier New" panose="02070309020205020404" pitchFamily="49" charset="0"/>
              <a:buChar char="o"/>
            </a:pPr>
            <a:r>
              <a:rPr lang="en-US">
                <a:latin typeface="Playfair Display" panose="020B0604020202020204" charset="0"/>
              </a:rPr>
              <a:t>X</a:t>
            </a:r>
            <a:r>
              <a:rPr lang="en-US" smtClean="0">
                <a:latin typeface="Playfair Display" panose="020B0604020202020204" charset="0"/>
              </a:rPr>
              <a:t>em Mã Khuyến Mãi</a:t>
            </a:r>
          </a:p>
          <a:p>
            <a:pPr marL="285750" indent="-285750">
              <a:buFont typeface="Courier New" panose="02070309020205020404" pitchFamily="49" charset="0"/>
              <a:buChar char="o"/>
            </a:pPr>
            <a:r>
              <a:rPr lang="en-US" smtClean="0">
                <a:latin typeface="Playfair Display" panose="020B0604020202020204" charset="0"/>
              </a:rPr>
              <a:t>Xem các Chi Nhánh khác</a:t>
            </a:r>
          </a:p>
          <a:p>
            <a:pPr marL="285750" indent="-285750">
              <a:buFont typeface="Courier New" panose="02070309020205020404" pitchFamily="49" charset="0"/>
              <a:buChar char="o"/>
            </a:pPr>
            <a:r>
              <a:rPr lang="en-US" smtClean="0">
                <a:latin typeface="Playfair Display" panose="020B0604020202020204" charset="0"/>
              </a:rPr>
              <a:t>Gọi Hotline</a:t>
            </a:r>
            <a:endParaRPr lang="en-US">
              <a:latin typeface="Playfair Display" panose="020B0604020202020204" charset="0"/>
            </a:endParaRPr>
          </a:p>
        </p:txBody>
      </p:sp>
      <p:sp>
        <p:nvSpPr>
          <p:cNvPr id="7" name="Rectangle 6"/>
          <p:cNvSpPr/>
          <p:nvPr/>
        </p:nvSpPr>
        <p:spPr>
          <a:xfrm>
            <a:off x="2488622" y="4740526"/>
            <a:ext cx="2282997" cy="307777"/>
          </a:xfrm>
          <a:prstGeom prst="rect">
            <a:avLst/>
          </a:prstGeom>
        </p:spPr>
        <p:txBody>
          <a:bodyPr wrap="none">
            <a:spAutoFit/>
          </a:bodyPr>
          <a:lstStyle/>
          <a:p>
            <a:r>
              <a:rPr lang="en-US" smtClean="0">
                <a:latin typeface="Playfair Display Regular" panose="020B0604020202020204" charset="0"/>
              </a:rPr>
              <a:t>Đăng Nhập và Đăng Xuất</a:t>
            </a:r>
            <a:r>
              <a:rPr lang="en-US" smtClean="0"/>
              <a:t>: </a:t>
            </a:r>
            <a:endParaRPr lang="en-US">
              <a:solidFill>
                <a:schemeClr val="tx1">
                  <a:lumMod val="50000"/>
                </a:schemeClr>
              </a:solidFill>
              <a:latin typeface="Playfair Display Regular" panose="020B060402020202020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9" name="Google Shape;89;p15"/>
          <p:cNvSpPr txBox="1">
            <a:spLocks noGrp="1"/>
          </p:cNvSpPr>
          <p:nvPr>
            <p:ph type="ctrTitle"/>
          </p:nvPr>
        </p:nvSpPr>
        <p:spPr>
          <a:xfrm>
            <a:off x="702900" y="1233658"/>
            <a:ext cx="4746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mtClean="0">
                <a:solidFill>
                  <a:schemeClr val="accent2">
                    <a:lumMod val="50000"/>
                  </a:schemeClr>
                </a:solidFill>
              </a:rPr>
              <a:t>Giao Diện</a:t>
            </a:r>
            <a:endParaRPr>
              <a:solidFill>
                <a:schemeClr val="accent2">
                  <a:lumMod val="50000"/>
                </a:schemeClr>
              </a:solidFill>
            </a:endParaRPr>
          </a:p>
        </p:txBody>
      </p:sp>
      <p:pic>
        <p:nvPicPr>
          <p:cNvPr id="2" name="Picture 1"/>
          <p:cNvPicPr>
            <a:picLocks noChangeAspect="1"/>
          </p:cNvPicPr>
          <p:nvPr/>
        </p:nvPicPr>
        <p:blipFill>
          <a:blip r:embed="rId3"/>
          <a:stretch>
            <a:fillRect/>
          </a:stretch>
        </p:blipFill>
        <p:spPr>
          <a:xfrm>
            <a:off x="5929745" y="921328"/>
            <a:ext cx="2284960" cy="3298903"/>
          </a:xfrm>
          <a:prstGeom prst="rect">
            <a:avLst/>
          </a:prstGeom>
        </p:spPr>
      </p:pic>
      <p:sp>
        <p:nvSpPr>
          <p:cNvPr id="3" name="TextBox 2"/>
          <p:cNvSpPr txBox="1"/>
          <p:nvPr/>
        </p:nvSpPr>
        <p:spPr>
          <a:xfrm>
            <a:off x="6285979" y="2002503"/>
            <a:ext cx="1572491" cy="1569660"/>
          </a:xfrm>
          <a:prstGeom prst="rect">
            <a:avLst/>
          </a:prstGeom>
          <a:noFill/>
        </p:spPr>
        <p:txBody>
          <a:bodyPr wrap="square" rtlCol="0">
            <a:spAutoFit/>
          </a:bodyPr>
          <a:lstStyle/>
          <a:p>
            <a:pPr algn="ctr"/>
            <a:r>
              <a:rPr lang="en-US" sz="9600" b="1" smtClean="0">
                <a:solidFill>
                  <a:schemeClr val="bg1"/>
                </a:solidFill>
                <a:latin typeface="Playfair Display Regular" panose="020B0604020202020204" charset="0"/>
              </a:rPr>
              <a:t>3</a:t>
            </a:r>
            <a:endParaRPr lang="en-US" sz="9600" b="1">
              <a:solidFill>
                <a:schemeClr val="bg1"/>
              </a:solidFill>
              <a:latin typeface="Playfair Display Regular" panose="020B0604020202020204" charset="0"/>
            </a:endParaRPr>
          </a:p>
        </p:txBody>
      </p:sp>
    </p:spTree>
    <p:extLst>
      <p:ext uri="{BB962C8B-B14F-4D97-AF65-F5344CB8AC3E}">
        <p14:creationId xmlns:p14="http://schemas.microsoft.com/office/powerpoint/2010/main" val="1832342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ctrTitle" idx="4294967295"/>
          </p:nvPr>
        </p:nvSpPr>
        <p:spPr>
          <a:xfrm>
            <a:off x="2971035" y="606747"/>
            <a:ext cx="3195000" cy="40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smtClean="0">
                <a:solidFill>
                  <a:schemeClr val="accent2">
                    <a:lumMod val="50000"/>
                  </a:schemeClr>
                </a:solidFill>
              </a:rPr>
              <a:t>Giao Diện Chính</a:t>
            </a:r>
            <a:endParaRPr sz="3000">
              <a:solidFill>
                <a:schemeClr val="accent2">
                  <a:lumMod val="50000"/>
                </a:schemeClr>
              </a:solidFill>
            </a:endParaRPr>
          </a:p>
        </p:txBody>
      </p:sp>
      <p:sp>
        <p:nvSpPr>
          <p:cNvPr id="98" name="Google Shape;98;p16"/>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6" name="Picture 5" descr="C:\Users\nhu\Pictures\duan1\giaodien9.png"/>
          <p:cNvPicPr/>
          <p:nvPr/>
        </p:nvPicPr>
        <p:blipFill>
          <a:blip r:embed="rId3">
            <a:extLst>
              <a:ext uri="{28A0092B-C50C-407E-A947-70E740481C1C}">
                <a14:useLocalDpi xmlns:a14="http://schemas.microsoft.com/office/drawing/2010/main" val="0"/>
              </a:ext>
            </a:extLst>
          </a:blip>
          <a:srcRect/>
          <a:stretch>
            <a:fillRect/>
          </a:stretch>
        </p:blipFill>
        <p:spPr bwMode="auto">
          <a:xfrm>
            <a:off x="914399" y="1009947"/>
            <a:ext cx="7308273" cy="3677803"/>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ctrTitle" idx="4294967295"/>
          </p:nvPr>
        </p:nvSpPr>
        <p:spPr>
          <a:xfrm>
            <a:off x="2602730" y="572111"/>
            <a:ext cx="3890048" cy="40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smtClean="0">
                <a:solidFill>
                  <a:schemeClr val="accent2">
                    <a:lumMod val="50000"/>
                  </a:schemeClr>
                </a:solidFill>
              </a:rPr>
              <a:t>Giao Diện Khách Hàng</a:t>
            </a:r>
            <a:endParaRPr sz="3000">
              <a:solidFill>
                <a:schemeClr val="accent2">
                  <a:lumMod val="50000"/>
                </a:schemeClr>
              </a:solidFill>
            </a:endParaRPr>
          </a:p>
        </p:txBody>
      </p:sp>
      <p:sp>
        <p:nvSpPr>
          <p:cNvPr id="98" name="Google Shape;98;p16"/>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5" name="Picture 4" descr="C:\Users\nhu\Pictures\duan1\kh.jpg"/>
          <p:cNvPicPr/>
          <p:nvPr/>
        </p:nvPicPr>
        <p:blipFill>
          <a:blip r:embed="rId3">
            <a:extLst>
              <a:ext uri="{28A0092B-C50C-407E-A947-70E740481C1C}">
                <a14:useLocalDpi xmlns:a14="http://schemas.microsoft.com/office/drawing/2010/main" val="0"/>
              </a:ext>
            </a:extLst>
          </a:blip>
          <a:srcRect/>
          <a:stretch>
            <a:fillRect/>
          </a:stretch>
        </p:blipFill>
        <p:spPr bwMode="auto">
          <a:xfrm>
            <a:off x="843396" y="975311"/>
            <a:ext cx="7517822" cy="3712439"/>
          </a:xfrm>
          <a:prstGeom prst="rect">
            <a:avLst/>
          </a:prstGeom>
          <a:noFill/>
          <a:ln>
            <a:noFill/>
          </a:ln>
        </p:spPr>
      </p:pic>
    </p:spTree>
    <p:extLst>
      <p:ext uri="{BB962C8B-B14F-4D97-AF65-F5344CB8AC3E}">
        <p14:creationId xmlns:p14="http://schemas.microsoft.com/office/powerpoint/2010/main" val="6508309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ctrTitle" idx="4294967295"/>
          </p:nvPr>
        </p:nvSpPr>
        <p:spPr>
          <a:xfrm>
            <a:off x="2803717" y="572111"/>
            <a:ext cx="3597179" cy="40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smtClean="0">
                <a:solidFill>
                  <a:schemeClr val="accent2">
                    <a:lumMod val="50000"/>
                  </a:schemeClr>
                </a:solidFill>
              </a:rPr>
              <a:t>Giao Diện Nhân Viên</a:t>
            </a:r>
            <a:endParaRPr sz="3000">
              <a:solidFill>
                <a:schemeClr val="accent2">
                  <a:lumMod val="50000"/>
                </a:schemeClr>
              </a:solidFill>
            </a:endParaRPr>
          </a:p>
        </p:txBody>
      </p:sp>
      <p:sp>
        <p:nvSpPr>
          <p:cNvPr id="98" name="Google Shape;98;p16"/>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6" name="Picture 5" descr="C:\Users\nhu\Pictures\duan1\nvnv.jpg"/>
          <p:cNvPicPr/>
          <p:nvPr/>
        </p:nvPicPr>
        <p:blipFill>
          <a:blip r:embed="rId3">
            <a:extLst>
              <a:ext uri="{28A0092B-C50C-407E-A947-70E740481C1C}">
                <a14:useLocalDpi xmlns:a14="http://schemas.microsoft.com/office/drawing/2010/main" val="0"/>
              </a:ext>
            </a:extLst>
          </a:blip>
          <a:srcRect/>
          <a:stretch>
            <a:fillRect/>
          </a:stretch>
        </p:blipFill>
        <p:spPr bwMode="auto">
          <a:xfrm>
            <a:off x="703811" y="975311"/>
            <a:ext cx="7726680" cy="3712439"/>
          </a:xfrm>
          <a:prstGeom prst="rect">
            <a:avLst/>
          </a:prstGeom>
          <a:noFill/>
          <a:ln>
            <a:noFill/>
          </a:ln>
        </p:spPr>
      </p:pic>
    </p:spTree>
    <p:extLst>
      <p:ext uri="{BB962C8B-B14F-4D97-AF65-F5344CB8AC3E}">
        <p14:creationId xmlns:p14="http://schemas.microsoft.com/office/powerpoint/2010/main" val="760195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ctrTitle" idx="4294967295"/>
          </p:nvPr>
        </p:nvSpPr>
        <p:spPr>
          <a:xfrm>
            <a:off x="2949191" y="572111"/>
            <a:ext cx="3257646" cy="40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smtClean="0">
                <a:solidFill>
                  <a:schemeClr val="accent2">
                    <a:lumMod val="50000"/>
                  </a:schemeClr>
                </a:solidFill>
              </a:rPr>
              <a:t>Giao Diện Quản Lí</a:t>
            </a:r>
            <a:endParaRPr sz="3000">
              <a:solidFill>
                <a:schemeClr val="accent2">
                  <a:lumMod val="50000"/>
                </a:schemeClr>
              </a:solidFill>
            </a:endParaRPr>
          </a:p>
        </p:txBody>
      </p:sp>
      <p:sp>
        <p:nvSpPr>
          <p:cNvPr id="98" name="Google Shape;98;p16"/>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5" name="Picture 4" descr="C:\Users\Hoang Van Huynh\Pictures\130188493_2819411478274727_1122323424704419204_n.png"/>
          <p:cNvPicPr/>
          <p:nvPr/>
        </p:nvPicPr>
        <p:blipFill>
          <a:blip r:embed="rId3">
            <a:extLst>
              <a:ext uri="{28A0092B-C50C-407E-A947-70E740481C1C}">
                <a14:useLocalDpi xmlns:a14="http://schemas.microsoft.com/office/drawing/2010/main" val="0"/>
              </a:ext>
            </a:extLst>
          </a:blip>
          <a:srcRect/>
          <a:stretch>
            <a:fillRect/>
          </a:stretch>
        </p:blipFill>
        <p:spPr bwMode="auto">
          <a:xfrm>
            <a:off x="2043545" y="975311"/>
            <a:ext cx="4862946" cy="3712439"/>
          </a:xfrm>
          <a:prstGeom prst="rect">
            <a:avLst/>
          </a:prstGeom>
          <a:noFill/>
          <a:ln>
            <a:noFill/>
          </a:ln>
        </p:spPr>
      </p:pic>
    </p:spTree>
    <p:extLst>
      <p:ext uri="{BB962C8B-B14F-4D97-AF65-F5344CB8AC3E}">
        <p14:creationId xmlns:p14="http://schemas.microsoft.com/office/powerpoint/2010/main" val="4125350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20"/>
          <p:cNvSpPr txBox="1">
            <a:spLocks noGrp="1"/>
          </p:cNvSpPr>
          <p:nvPr>
            <p:ph type="title"/>
          </p:nvPr>
        </p:nvSpPr>
        <p:spPr>
          <a:xfrm>
            <a:off x="503235" y="423679"/>
            <a:ext cx="1623900"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mtClean="0">
                <a:solidFill>
                  <a:schemeClr val="accent2">
                    <a:lumMod val="50000"/>
                  </a:schemeClr>
                </a:solidFill>
              </a:rPr>
              <a:t>Giao Diện các Màn Hình</a:t>
            </a:r>
            <a:endParaRPr>
              <a:solidFill>
                <a:schemeClr val="accent2">
                  <a:lumMod val="50000"/>
                </a:schemeClr>
              </a:solidFill>
            </a:endParaRPr>
          </a:p>
        </p:txBody>
      </p:sp>
      <p:sp>
        <p:nvSpPr>
          <p:cNvPr id="144" name="Google Shape;144;p20"/>
          <p:cNvSpPr txBox="1">
            <a:spLocks noGrp="1"/>
          </p:cNvSpPr>
          <p:nvPr>
            <p:ph type="body" idx="2"/>
          </p:nvPr>
        </p:nvSpPr>
        <p:spPr>
          <a:xfrm>
            <a:off x="4576435" y="1009579"/>
            <a:ext cx="2754000" cy="26503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smtClean="0">
                <a:latin typeface="Playfair Display Regular" panose="020B0604020202020204" charset="0"/>
              </a:rPr>
              <a:t>Màn Hình Chờ</a:t>
            </a:r>
            <a:endParaRPr b="1">
              <a:latin typeface="Playfair Display Regular" panose="020B0604020202020204" charset="0"/>
            </a:endParaRPr>
          </a:p>
        </p:txBody>
      </p:sp>
      <p:sp>
        <p:nvSpPr>
          <p:cNvPr id="145" name="Google Shape;145;p20"/>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146" name="Google Shape;146;p20"/>
          <p:cNvGrpSpPr/>
          <p:nvPr/>
        </p:nvGrpSpPr>
        <p:grpSpPr>
          <a:xfrm>
            <a:off x="453014" y="3917228"/>
            <a:ext cx="794394" cy="768186"/>
            <a:chOff x="1247825" y="5001950"/>
            <a:chExt cx="443300" cy="428675"/>
          </a:xfrm>
        </p:grpSpPr>
        <p:sp>
          <p:nvSpPr>
            <p:cNvPr id="147" name="Google Shape;147;p20"/>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085" y="1431533"/>
            <a:ext cx="1585714" cy="317142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831" y="1434760"/>
            <a:ext cx="1585714" cy="31682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9633" y="1444099"/>
            <a:ext cx="1585714" cy="3168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0435" y="1444099"/>
            <a:ext cx="1585715" cy="31682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453014" y="423679"/>
            <a:ext cx="1623900" cy="3864000"/>
          </a:xfrm>
          <a:prstGeom prst="rect">
            <a:avLst/>
          </a:prstGeom>
        </p:spPr>
        <p:txBody>
          <a:bodyPr spcFirstLastPara="1" wrap="square" lIns="0" tIns="0" rIns="0" bIns="0" anchor="t" anchorCtr="0">
            <a:noAutofit/>
          </a:bodyPr>
          <a:lstStyle/>
          <a:p>
            <a:pPr lvl="0"/>
            <a:r>
              <a:rPr lang="en-US">
                <a:solidFill>
                  <a:schemeClr val="accent2">
                    <a:lumMod val="50000"/>
                  </a:schemeClr>
                </a:solidFill>
              </a:rPr>
              <a:t>Giao Diện các Màn Hình</a:t>
            </a:r>
            <a:endParaRPr>
              <a:solidFill>
                <a:schemeClr val="accent2">
                  <a:lumMod val="50000"/>
                </a:schemeClr>
              </a:solidFill>
            </a:endParaRPr>
          </a:p>
        </p:txBody>
      </p:sp>
      <p:sp>
        <p:nvSpPr>
          <p:cNvPr id="158" name="Google Shape;158;p21"/>
          <p:cNvSpPr txBox="1">
            <a:spLocks noGrp="1"/>
          </p:cNvSpPr>
          <p:nvPr>
            <p:ph type="body" idx="1"/>
          </p:nvPr>
        </p:nvSpPr>
        <p:spPr>
          <a:xfrm>
            <a:off x="2577834" y="929344"/>
            <a:ext cx="2093456" cy="59610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smtClean="0">
                <a:latin typeface="Playfair Display Regular" panose="020B0604020202020204" charset="0"/>
              </a:rPr>
              <a:t>Màn Hình Đăng Nhập</a:t>
            </a:r>
            <a:endParaRPr b="1">
              <a:latin typeface="Playfair Display Regular" panose="020B0604020202020204" charset="0"/>
            </a:endParaRPr>
          </a:p>
        </p:txBody>
      </p:sp>
      <p:sp>
        <p:nvSpPr>
          <p:cNvPr id="159" name="Google Shape;159;p21"/>
          <p:cNvSpPr txBox="1">
            <a:spLocks noGrp="1"/>
          </p:cNvSpPr>
          <p:nvPr>
            <p:ph type="body" idx="2"/>
          </p:nvPr>
        </p:nvSpPr>
        <p:spPr>
          <a:xfrm>
            <a:off x="6183054" y="956330"/>
            <a:ext cx="2039763" cy="5421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smtClean="0">
                <a:latin typeface="Playfair Display Regular" panose="020B0604020202020204" charset="0"/>
              </a:rPr>
              <a:t>Màn Hình Trang Chủ</a:t>
            </a:r>
            <a:endParaRPr b="1">
              <a:latin typeface="Playfair Display Regular" panose="020B0604020202020204" charset="0"/>
            </a:endParaRPr>
          </a:p>
        </p:txBody>
      </p:sp>
      <p:sp>
        <p:nvSpPr>
          <p:cNvPr id="161" name="Google Shape;161;p21"/>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grpSp>
        <p:nvGrpSpPr>
          <p:cNvPr id="162" name="Google Shape;162;p21"/>
          <p:cNvGrpSpPr/>
          <p:nvPr/>
        </p:nvGrpSpPr>
        <p:grpSpPr>
          <a:xfrm>
            <a:off x="453014" y="3917228"/>
            <a:ext cx="794394" cy="768186"/>
            <a:chOff x="1247825" y="5001950"/>
            <a:chExt cx="443300" cy="428675"/>
          </a:xfrm>
        </p:grpSpPr>
        <p:sp>
          <p:nvSpPr>
            <p:cNvPr id="163" name="Google Shape;163;p21"/>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834" y="1376725"/>
            <a:ext cx="2069312" cy="358320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8068" y="1376725"/>
            <a:ext cx="2169736" cy="358320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453014" y="422066"/>
            <a:ext cx="1623900" cy="3864000"/>
          </a:xfrm>
          <a:prstGeom prst="rect">
            <a:avLst/>
          </a:prstGeom>
        </p:spPr>
        <p:txBody>
          <a:bodyPr spcFirstLastPara="1" wrap="square" lIns="0" tIns="0" rIns="0" bIns="0" anchor="t" anchorCtr="0">
            <a:noAutofit/>
          </a:bodyPr>
          <a:lstStyle/>
          <a:p>
            <a:pPr lvl="0"/>
            <a:r>
              <a:rPr lang="en-US">
                <a:solidFill>
                  <a:schemeClr val="accent2">
                    <a:lumMod val="50000"/>
                  </a:schemeClr>
                </a:solidFill>
              </a:rPr>
              <a:t>Giao Diện các Màn Hình</a:t>
            </a:r>
            <a:endParaRPr>
              <a:solidFill>
                <a:schemeClr val="accent2">
                  <a:lumMod val="50000"/>
                </a:schemeClr>
              </a:solidFill>
            </a:endParaRPr>
          </a:p>
        </p:txBody>
      </p:sp>
      <p:sp>
        <p:nvSpPr>
          <p:cNvPr id="158" name="Google Shape;158;p21"/>
          <p:cNvSpPr txBox="1">
            <a:spLocks noGrp="1"/>
          </p:cNvSpPr>
          <p:nvPr>
            <p:ph type="body" idx="1"/>
          </p:nvPr>
        </p:nvSpPr>
        <p:spPr>
          <a:xfrm>
            <a:off x="4231144" y="957053"/>
            <a:ext cx="3866838" cy="596102"/>
          </a:xfrm>
          <a:prstGeom prst="rect">
            <a:avLst/>
          </a:prstGeom>
        </p:spPr>
        <p:txBody>
          <a:bodyPr spcFirstLastPara="1" wrap="square" lIns="0" tIns="0" rIns="0" bIns="0" anchor="t" anchorCtr="0">
            <a:noAutofit/>
          </a:bodyPr>
          <a:lstStyle/>
          <a:p>
            <a:pPr marL="0" lvl="0" indent="0">
              <a:buNone/>
            </a:pPr>
            <a:r>
              <a:rPr lang="en-US" b="1">
                <a:latin typeface="Playfair Display Regular" panose="020B0604020202020204" charset="0"/>
              </a:rPr>
              <a:t>Màn Hình </a:t>
            </a:r>
            <a:r>
              <a:rPr lang="en-US" b="1" smtClean="0">
                <a:latin typeface="Playfair Display Regular" panose="020B0604020202020204" charset="0"/>
              </a:rPr>
              <a:t>Hiển </a:t>
            </a:r>
            <a:r>
              <a:rPr lang="en-US" b="1">
                <a:latin typeface="Playfair Display Regular" panose="020B0604020202020204" charset="0"/>
              </a:rPr>
              <a:t>Thị Sản Phẩm</a:t>
            </a:r>
            <a:endParaRPr b="1">
              <a:latin typeface="Playfair Display Regular" panose="020B0604020202020204" charset="0"/>
            </a:endParaRPr>
          </a:p>
        </p:txBody>
      </p:sp>
      <p:sp>
        <p:nvSpPr>
          <p:cNvPr id="161" name="Google Shape;161;p21"/>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162" name="Google Shape;162;p21"/>
          <p:cNvGrpSpPr/>
          <p:nvPr/>
        </p:nvGrpSpPr>
        <p:grpSpPr>
          <a:xfrm>
            <a:off x="453014" y="3917228"/>
            <a:ext cx="794394" cy="768186"/>
            <a:chOff x="1247825" y="5001950"/>
            <a:chExt cx="443300" cy="428675"/>
          </a:xfrm>
        </p:grpSpPr>
        <p:sp>
          <p:nvSpPr>
            <p:cNvPr id="163" name="Google Shape;163;p21"/>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690" y="1376725"/>
            <a:ext cx="2021873" cy="358320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987" y="1332397"/>
            <a:ext cx="2058685" cy="3583203"/>
          </a:xfrm>
          <a:prstGeom prst="rect">
            <a:avLst/>
          </a:prstGeom>
        </p:spPr>
      </p:pic>
    </p:spTree>
    <p:extLst>
      <p:ext uri="{BB962C8B-B14F-4D97-AF65-F5344CB8AC3E}">
        <p14:creationId xmlns:p14="http://schemas.microsoft.com/office/powerpoint/2010/main" val="17642614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453014" y="503311"/>
            <a:ext cx="1623900" cy="3864000"/>
          </a:xfrm>
          <a:prstGeom prst="rect">
            <a:avLst/>
          </a:prstGeom>
        </p:spPr>
        <p:txBody>
          <a:bodyPr spcFirstLastPara="1" wrap="square" lIns="0" tIns="0" rIns="0" bIns="0" anchor="t" anchorCtr="0">
            <a:noAutofit/>
          </a:bodyPr>
          <a:lstStyle/>
          <a:p>
            <a:pPr lvl="0"/>
            <a:r>
              <a:rPr lang="en-US">
                <a:solidFill>
                  <a:schemeClr val="accent2">
                    <a:lumMod val="50000"/>
                  </a:schemeClr>
                </a:solidFill>
              </a:rPr>
              <a:t>Giao Diện các Màn Hình</a:t>
            </a:r>
            <a:endParaRPr>
              <a:solidFill>
                <a:schemeClr val="accent2">
                  <a:lumMod val="50000"/>
                </a:schemeClr>
              </a:solidFill>
            </a:endParaRPr>
          </a:p>
        </p:txBody>
      </p:sp>
      <p:sp>
        <p:nvSpPr>
          <p:cNvPr id="158" name="Google Shape;158;p21"/>
          <p:cNvSpPr txBox="1">
            <a:spLocks noGrp="1"/>
          </p:cNvSpPr>
          <p:nvPr>
            <p:ph type="body" idx="1"/>
          </p:nvPr>
        </p:nvSpPr>
        <p:spPr>
          <a:xfrm>
            <a:off x="2522959" y="957054"/>
            <a:ext cx="2282082" cy="596102"/>
          </a:xfrm>
          <a:prstGeom prst="rect">
            <a:avLst/>
          </a:prstGeom>
        </p:spPr>
        <p:txBody>
          <a:bodyPr spcFirstLastPara="1" wrap="square" lIns="0" tIns="0" rIns="0" bIns="0" anchor="t" anchorCtr="0">
            <a:noAutofit/>
          </a:bodyPr>
          <a:lstStyle/>
          <a:p>
            <a:pPr marL="0" lvl="0" indent="0">
              <a:buNone/>
            </a:pPr>
            <a:r>
              <a:rPr lang="en-US" b="1">
                <a:latin typeface="Playfair Display Regular" panose="020B0604020202020204" charset="0"/>
              </a:rPr>
              <a:t>Màn Hình </a:t>
            </a:r>
            <a:r>
              <a:rPr lang="en-US" b="1" smtClean="0">
                <a:latin typeface="Playfair Display Regular" panose="020B0604020202020204" charset="0"/>
              </a:rPr>
              <a:t>Hiển Thị Map</a:t>
            </a:r>
            <a:endParaRPr b="1">
              <a:latin typeface="Playfair Display Regular" panose="020B0604020202020204" charset="0"/>
            </a:endParaRPr>
          </a:p>
        </p:txBody>
      </p:sp>
      <p:sp>
        <p:nvSpPr>
          <p:cNvPr id="161" name="Google Shape;161;p21"/>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grpSp>
        <p:nvGrpSpPr>
          <p:cNvPr id="162" name="Google Shape;162;p21"/>
          <p:cNvGrpSpPr/>
          <p:nvPr/>
        </p:nvGrpSpPr>
        <p:grpSpPr>
          <a:xfrm>
            <a:off x="453014" y="3917228"/>
            <a:ext cx="794394" cy="768186"/>
            <a:chOff x="1247825" y="5001950"/>
            <a:chExt cx="443300" cy="428675"/>
          </a:xfrm>
        </p:grpSpPr>
        <p:sp>
          <p:nvSpPr>
            <p:cNvPr id="163" name="Google Shape;163;p21"/>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228" y="1332347"/>
            <a:ext cx="2141544" cy="3583253"/>
          </a:xfrm>
          <a:prstGeom prst="rect">
            <a:avLst/>
          </a:prstGeom>
        </p:spPr>
      </p:pic>
      <p:sp>
        <p:nvSpPr>
          <p:cNvPr id="16" name="Google Shape;158;p21"/>
          <p:cNvSpPr txBox="1">
            <a:spLocks noGrp="1"/>
          </p:cNvSpPr>
          <p:nvPr>
            <p:ph type="body" idx="1"/>
          </p:nvPr>
        </p:nvSpPr>
        <p:spPr>
          <a:xfrm>
            <a:off x="6399416" y="957054"/>
            <a:ext cx="2282082" cy="596102"/>
          </a:xfrm>
          <a:prstGeom prst="rect">
            <a:avLst/>
          </a:prstGeom>
        </p:spPr>
        <p:txBody>
          <a:bodyPr spcFirstLastPara="1" wrap="square" lIns="0" tIns="0" rIns="0" bIns="0" anchor="t" anchorCtr="0">
            <a:noAutofit/>
          </a:bodyPr>
          <a:lstStyle/>
          <a:p>
            <a:pPr marL="0" lvl="0" indent="0">
              <a:buNone/>
            </a:pPr>
            <a:r>
              <a:rPr lang="en-US" b="1">
                <a:latin typeface="Playfair Display Regular" panose="020B0604020202020204" charset="0"/>
              </a:rPr>
              <a:t>Màn Hình </a:t>
            </a:r>
            <a:r>
              <a:rPr lang="en-US" b="1" smtClean="0">
                <a:latin typeface="Playfair Display Regular" panose="020B0604020202020204" charset="0"/>
              </a:rPr>
              <a:t>Tài Khoản</a:t>
            </a:r>
            <a:endParaRPr b="1">
              <a:latin typeface="Playfair Display Regular" panose="020B060402020202020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415" y="1332347"/>
            <a:ext cx="2070027" cy="3567660"/>
          </a:xfrm>
          <a:prstGeom prst="rect">
            <a:avLst/>
          </a:prstGeom>
        </p:spPr>
      </p:pic>
    </p:spTree>
    <p:extLst>
      <p:ext uri="{BB962C8B-B14F-4D97-AF65-F5344CB8AC3E}">
        <p14:creationId xmlns:p14="http://schemas.microsoft.com/office/powerpoint/2010/main" val="1455900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455700" y="823775"/>
            <a:ext cx="1623900"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mtClean="0">
                <a:solidFill>
                  <a:schemeClr val="accent2">
                    <a:lumMod val="50000"/>
                  </a:schemeClr>
                </a:solidFill>
              </a:rPr>
              <a:t>Giới Thiệu</a:t>
            </a:r>
            <a:endParaRPr>
              <a:solidFill>
                <a:schemeClr val="accent2">
                  <a:lumMod val="50000"/>
                </a:schemeClr>
              </a:solidFill>
            </a:endParaRPr>
          </a:p>
        </p:txBody>
      </p:sp>
      <p:sp>
        <p:nvSpPr>
          <p:cNvPr id="79" name="Google Shape;79;p14"/>
          <p:cNvSpPr txBox="1">
            <a:spLocks noGrp="1"/>
          </p:cNvSpPr>
          <p:nvPr>
            <p:ph type="body" idx="2"/>
          </p:nvPr>
        </p:nvSpPr>
        <p:spPr>
          <a:xfrm>
            <a:off x="2401492" y="995723"/>
            <a:ext cx="6597036" cy="3981471"/>
          </a:xfrm>
          <a:prstGeom prst="rect">
            <a:avLst/>
          </a:prstGeom>
        </p:spPr>
        <p:txBody>
          <a:bodyPr spcFirstLastPara="1" wrap="square" lIns="0" tIns="0" rIns="0" bIns="0" anchor="t" anchorCtr="0">
            <a:noAutofit/>
          </a:bodyPr>
          <a:lstStyle/>
          <a:p>
            <a:pPr marL="0" indent="0">
              <a:spcBef>
                <a:spcPts val="600"/>
              </a:spcBef>
              <a:spcAft>
                <a:spcPts val="600"/>
              </a:spcAft>
              <a:buClr>
                <a:schemeClr val="dk1"/>
              </a:buClr>
              <a:buSzPts val="1100"/>
              <a:buNone/>
            </a:pPr>
            <a:r>
              <a:rPr lang="en-US" sz="1200" b="1" smtClean="0"/>
              <a:t>Tên Dự Án:   </a:t>
            </a:r>
            <a:r>
              <a:rPr lang="en-US" sz="1600" b="1" smtClean="0"/>
              <a:t>ỨNG </a:t>
            </a:r>
            <a:r>
              <a:rPr lang="en-US" sz="1600" b="1"/>
              <a:t>DỤNG QUẢN LÝ CỬA HÀNG </a:t>
            </a:r>
            <a:r>
              <a:rPr lang="en-US" sz="1600" b="1" smtClean="0"/>
              <a:t>COFFEE.</a:t>
            </a:r>
          </a:p>
          <a:p>
            <a:pPr marL="0" indent="0">
              <a:spcBef>
                <a:spcPts val="600"/>
              </a:spcBef>
              <a:spcAft>
                <a:spcPts val="600"/>
              </a:spcAft>
              <a:buClr>
                <a:schemeClr val="dk1"/>
              </a:buClr>
              <a:buSzPts val="1100"/>
              <a:buNone/>
            </a:pPr>
            <a:r>
              <a:rPr lang="en-US" sz="1200" b="1" smtClean="0"/>
              <a:t>Giảng Viên Hướng Dẫn: </a:t>
            </a:r>
            <a:r>
              <a:rPr lang="en-US"/>
              <a:t>: </a:t>
            </a:r>
            <a:r>
              <a:rPr lang="en-US" sz="1600" b="1"/>
              <a:t>Cô Trần Thị </a:t>
            </a:r>
            <a:r>
              <a:rPr lang="en-US" sz="1600" b="1" smtClean="0"/>
              <a:t>Hường.</a:t>
            </a:r>
          </a:p>
          <a:p>
            <a:pPr marL="0" indent="0">
              <a:spcBef>
                <a:spcPts val="600"/>
              </a:spcBef>
              <a:spcAft>
                <a:spcPts val="600"/>
              </a:spcAft>
              <a:buClr>
                <a:schemeClr val="dk1"/>
              </a:buClr>
              <a:buSzPts val="1100"/>
              <a:buNone/>
            </a:pPr>
            <a:r>
              <a:rPr lang="en-US" sz="1600" b="1" smtClean="0"/>
              <a:t>Tên Nhóm : Nhóm </a:t>
            </a:r>
            <a:r>
              <a:rPr lang="en-US" sz="1600" b="1" smtClean="0"/>
              <a:t>2</a:t>
            </a:r>
            <a:endParaRPr lang="en-US" sz="1600" b="1" smtClean="0"/>
          </a:p>
          <a:p>
            <a:pPr marL="0" indent="0">
              <a:spcBef>
                <a:spcPts val="600"/>
              </a:spcBef>
              <a:spcAft>
                <a:spcPts val="600"/>
              </a:spcAft>
              <a:buClr>
                <a:schemeClr val="dk1"/>
              </a:buClr>
              <a:buSzPts val="1100"/>
              <a:buNone/>
            </a:pPr>
            <a:r>
              <a:rPr lang="en-US" sz="1600" b="1" smtClean="0"/>
              <a:t>Gồm:</a:t>
            </a:r>
          </a:p>
          <a:p>
            <a:pPr marL="0" indent="0">
              <a:spcBef>
                <a:spcPts val="600"/>
              </a:spcBef>
              <a:spcAft>
                <a:spcPts val="600"/>
              </a:spcAft>
              <a:buClr>
                <a:schemeClr val="dk1"/>
              </a:buClr>
              <a:buSzPts val="1100"/>
              <a:buNone/>
            </a:pPr>
            <a:r>
              <a:rPr lang="en-US" sz="1600" b="1"/>
              <a:t> </a:t>
            </a:r>
            <a:r>
              <a:rPr lang="en-US" sz="1600" b="1" smtClean="0"/>
              <a:t>     PS11694- Hoàng Văn Huỳnh( Leader)</a:t>
            </a:r>
          </a:p>
          <a:p>
            <a:pPr marL="0" indent="0">
              <a:spcBef>
                <a:spcPts val="600"/>
              </a:spcBef>
              <a:spcAft>
                <a:spcPts val="600"/>
              </a:spcAft>
              <a:buClr>
                <a:schemeClr val="dk1"/>
              </a:buClr>
              <a:buSzPts val="1100"/>
              <a:buNone/>
            </a:pPr>
            <a:r>
              <a:rPr lang="en-US" sz="1600" b="1" smtClean="0"/>
              <a:t>      PS13706- Nguyễn Lê Tuấn Thanh</a:t>
            </a:r>
          </a:p>
          <a:p>
            <a:pPr marL="0" indent="0">
              <a:spcBef>
                <a:spcPts val="600"/>
              </a:spcBef>
              <a:spcAft>
                <a:spcPts val="600"/>
              </a:spcAft>
              <a:buClr>
                <a:schemeClr val="dk1"/>
              </a:buClr>
              <a:buSzPts val="1100"/>
              <a:buNone/>
            </a:pPr>
            <a:r>
              <a:rPr lang="en-US" sz="1600" b="1"/>
              <a:t> </a:t>
            </a:r>
            <a:r>
              <a:rPr lang="en-US" sz="1600" b="1" smtClean="0"/>
              <a:t>     PS13753- Lương Đức Thắng</a:t>
            </a:r>
          </a:p>
          <a:p>
            <a:pPr marL="0" indent="0">
              <a:spcBef>
                <a:spcPts val="600"/>
              </a:spcBef>
              <a:spcAft>
                <a:spcPts val="600"/>
              </a:spcAft>
              <a:buClr>
                <a:schemeClr val="dk1"/>
              </a:buClr>
              <a:buSzPts val="1100"/>
              <a:buNone/>
            </a:pPr>
            <a:r>
              <a:rPr lang="en-US" sz="1600" b="1"/>
              <a:t> </a:t>
            </a:r>
            <a:r>
              <a:rPr lang="en-US" sz="1600" b="1" smtClean="0"/>
              <a:t>     PS14011- Nguyễn Huỳnh Như Hảo</a:t>
            </a:r>
          </a:p>
          <a:p>
            <a:pPr marL="0" indent="0">
              <a:spcBef>
                <a:spcPts val="600"/>
              </a:spcBef>
              <a:spcAft>
                <a:spcPts val="600"/>
              </a:spcAft>
              <a:buClr>
                <a:schemeClr val="dk1"/>
              </a:buClr>
              <a:buSzPts val="1100"/>
              <a:buNone/>
            </a:pPr>
            <a:r>
              <a:rPr lang="en-US" sz="1600" b="1"/>
              <a:t> </a:t>
            </a:r>
            <a:r>
              <a:rPr lang="en-US" sz="1600" b="1" smtClean="0"/>
              <a:t>     PS13917- Vũ Minh Hiển</a:t>
            </a:r>
            <a:r>
              <a:rPr lang="en-US" sz="1600" b="1"/>
              <a:t>.</a:t>
            </a:r>
          </a:p>
          <a:p>
            <a:pPr marL="0" lvl="0" indent="0" algn="l" rtl="0">
              <a:spcBef>
                <a:spcPts val="600"/>
              </a:spcBef>
              <a:spcAft>
                <a:spcPts val="600"/>
              </a:spcAft>
              <a:buClr>
                <a:schemeClr val="dk1"/>
              </a:buClr>
              <a:buSzPts val="1100"/>
              <a:buFont typeface="Arial"/>
              <a:buNone/>
            </a:pPr>
            <a:endParaRPr sz="1200" b="1"/>
          </a:p>
        </p:txBody>
      </p:sp>
      <p:sp>
        <p:nvSpPr>
          <p:cNvPr id="82" name="Google Shape;82;p1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Google Shape;182;p23"/>
          <p:cNvSpPr txBox="1">
            <a:spLocks noGrp="1"/>
          </p:cNvSpPr>
          <p:nvPr>
            <p:ph type="sldNum" idx="12"/>
          </p:nvPr>
        </p:nvSpPr>
        <p:spPr/>
        <p:txBody>
          <a:bodyPr/>
          <a:lstStyle/>
          <a:p>
            <a:pPr lvl="0"/>
            <a:fld id="{00000000-1234-1234-1234-123412341234}" type="slidenum">
              <a:rPr lang="en" smtClean="0"/>
              <a:pPr lvl="0"/>
              <a:t>20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949" y="577121"/>
            <a:ext cx="3150877" cy="3859967"/>
          </a:xfrm>
          <a:prstGeom prst="rect">
            <a:avLst/>
          </a:prstGeom>
        </p:spPr>
      </p:pic>
      <p:sp>
        <p:nvSpPr>
          <p:cNvPr id="6" name="Google Shape;157;p21"/>
          <p:cNvSpPr txBox="1">
            <a:spLocks/>
          </p:cNvSpPr>
          <p:nvPr/>
        </p:nvSpPr>
        <p:spPr>
          <a:xfrm>
            <a:off x="1682207" y="1711220"/>
            <a:ext cx="2747386" cy="3864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smtClean="0">
                <a:solidFill>
                  <a:schemeClr val="accent2">
                    <a:lumMod val="50000"/>
                  </a:schemeClr>
                </a:solidFill>
                <a:latin typeface="Playfair Display Regular" panose="020B0604020202020204" charset="0"/>
              </a:rPr>
              <a:t>Demo App</a:t>
            </a:r>
            <a:endParaRPr lang="en-US" sz="3200">
              <a:solidFill>
                <a:schemeClr val="accent2">
                  <a:lumMod val="50000"/>
                </a:schemeClr>
              </a:solidFill>
              <a:latin typeface="Playfair Display Regular" panose="020B060402020202020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455700" y="823775"/>
            <a:ext cx="1623900"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mtClean="0">
                <a:solidFill>
                  <a:schemeClr val="accent2">
                    <a:lumMod val="50000"/>
                  </a:schemeClr>
                </a:solidFill>
              </a:rPr>
              <a:t>Kết</a:t>
            </a:r>
            <a:endParaRPr>
              <a:solidFill>
                <a:schemeClr val="accent2">
                  <a:lumMod val="50000"/>
                </a:schemeClr>
              </a:solidFill>
            </a:endParaRPr>
          </a:p>
        </p:txBody>
      </p:sp>
      <p:grpSp>
        <p:nvGrpSpPr>
          <p:cNvPr id="188" name="Google Shape;188;p24"/>
          <p:cNvGrpSpPr/>
          <p:nvPr/>
        </p:nvGrpSpPr>
        <p:grpSpPr>
          <a:xfrm>
            <a:off x="455706" y="4039751"/>
            <a:ext cx="723987" cy="645675"/>
            <a:chOff x="3927500" y="301425"/>
            <a:chExt cx="461550" cy="411625"/>
          </a:xfrm>
        </p:grpSpPr>
        <p:sp>
          <p:nvSpPr>
            <p:cNvPr id="189" name="Google Shape;189;p24"/>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24"/>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59" name="Google Shape;174;p22"/>
          <p:cNvSpPr txBox="1">
            <a:spLocks/>
          </p:cNvSpPr>
          <p:nvPr/>
        </p:nvSpPr>
        <p:spPr>
          <a:xfrm>
            <a:off x="2911052" y="2630278"/>
            <a:ext cx="5843204" cy="14181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r>
              <a:rPr lang="en-US" sz="2000" smtClean="0">
                <a:solidFill>
                  <a:schemeClr val="accent2">
                    <a:lumMod val="50000"/>
                  </a:schemeClr>
                </a:solidFill>
                <a:latin typeface="Playfair Display Regular" panose="020B0604020202020204" charset="0"/>
              </a:rPr>
              <a:t>Cảm Ơn Mọi Người Đã Xem Hết Bài Thuyết Trình Của Nhóm Em.</a:t>
            </a:r>
            <a:endParaRPr lang="en-US" sz="2000">
              <a:solidFill>
                <a:schemeClr val="accent2">
                  <a:lumMod val="50000"/>
                </a:schemeClr>
              </a:solidFill>
              <a:latin typeface="Playfair Display Regular" panose="020B0604020202020204" charset="0"/>
            </a:endParaRPr>
          </a:p>
        </p:txBody>
      </p:sp>
      <p:sp>
        <p:nvSpPr>
          <p:cNvPr id="2" name="TextBox 1"/>
          <p:cNvSpPr txBox="1"/>
          <p:nvPr/>
        </p:nvSpPr>
        <p:spPr>
          <a:xfrm>
            <a:off x="2798009" y="1990906"/>
            <a:ext cx="6069290" cy="400110"/>
          </a:xfrm>
          <a:prstGeom prst="rect">
            <a:avLst/>
          </a:prstGeom>
          <a:noFill/>
        </p:spPr>
        <p:txBody>
          <a:bodyPr wrap="none" rtlCol="0">
            <a:spAutoFit/>
          </a:bodyPr>
          <a:lstStyle/>
          <a:p>
            <a:pPr algn="ctr"/>
            <a:r>
              <a:rPr lang="en-US" sz="2000" smtClean="0">
                <a:solidFill>
                  <a:schemeClr val="accent2">
                    <a:lumMod val="50000"/>
                  </a:schemeClr>
                </a:solidFill>
                <a:latin typeface="Playfair Display Regular" panose="020B0604020202020204" charset="0"/>
              </a:rPr>
              <a:t>Bài Thuyết Trình của nhóm em đến đây là kết thúc.</a:t>
            </a:r>
            <a:endParaRPr lang="en-US" sz="2000">
              <a:solidFill>
                <a:schemeClr val="accent2">
                  <a:lumMod val="50000"/>
                </a:schemeClr>
              </a:solidFill>
              <a:latin typeface="Playfair Display Regular" panose="020B0604020202020204" charset="0"/>
            </a:endParaRPr>
          </a:p>
        </p:txBody>
      </p:sp>
      <p:sp>
        <p:nvSpPr>
          <p:cNvPr id="3" name="TextBox 2"/>
          <p:cNvSpPr txBox="1"/>
          <p:nvPr/>
        </p:nvSpPr>
        <p:spPr>
          <a:xfrm>
            <a:off x="3863714" y="3545556"/>
            <a:ext cx="3586419" cy="369332"/>
          </a:xfrm>
          <a:prstGeom prst="rect">
            <a:avLst/>
          </a:prstGeom>
          <a:noFill/>
        </p:spPr>
        <p:txBody>
          <a:bodyPr wrap="square" rtlCol="0">
            <a:spAutoFit/>
          </a:bodyPr>
          <a:lstStyle/>
          <a:p>
            <a:pPr algn="ctr"/>
            <a:r>
              <a:rPr lang="en-US" sz="1800" smtClean="0">
                <a:solidFill>
                  <a:schemeClr val="accent2">
                    <a:lumMod val="50000"/>
                  </a:schemeClr>
                </a:solidFill>
                <a:latin typeface="Playfair Display Regular" panose="020B0604020202020204" charset="0"/>
              </a:rPr>
              <a:t>------------The End----------</a:t>
            </a:r>
            <a:endParaRPr lang="en-US" sz="1800">
              <a:solidFill>
                <a:schemeClr val="accent2">
                  <a:lumMod val="50000"/>
                </a:schemeClr>
              </a:solidFill>
              <a:latin typeface="Playfair Display Regular"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2">
                    <a:lumMod val="50000"/>
                  </a:schemeClr>
                </a:solidFill>
              </a:rPr>
              <a:t>Mục Lục</a:t>
            </a:r>
            <a:endParaRPr lang="en-US">
              <a:solidFill>
                <a:schemeClr val="accent2">
                  <a:lumMod val="50000"/>
                </a:schemeClr>
              </a:solidFill>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sp>
        <p:nvSpPr>
          <p:cNvPr id="6" name="TextBox 5"/>
          <p:cNvSpPr txBox="1"/>
          <p:nvPr/>
        </p:nvSpPr>
        <p:spPr>
          <a:xfrm>
            <a:off x="2710834" y="1388691"/>
            <a:ext cx="3862353" cy="461665"/>
          </a:xfrm>
          <a:prstGeom prst="rect">
            <a:avLst/>
          </a:prstGeom>
          <a:noFill/>
        </p:spPr>
        <p:txBody>
          <a:bodyPr wrap="square" rtlCol="0">
            <a:spAutoFit/>
          </a:bodyPr>
          <a:lstStyle/>
          <a:p>
            <a:r>
              <a:rPr lang="en-US" sz="2400" b="1" smtClean="0">
                <a:solidFill>
                  <a:schemeClr val="accent2">
                    <a:lumMod val="50000"/>
                  </a:schemeClr>
                </a:solidFill>
                <a:latin typeface="Playfair Display" panose="020B0604020202020204" charset="0"/>
              </a:rPr>
              <a:t>1. Giới Thiệu Đề Tài</a:t>
            </a:r>
            <a:endParaRPr lang="en-US" sz="2400" b="1">
              <a:solidFill>
                <a:schemeClr val="accent2">
                  <a:lumMod val="50000"/>
                </a:schemeClr>
              </a:solidFill>
              <a:latin typeface="Playfair Display" panose="020B0604020202020204" charset="0"/>
            </a:endParaRPr>
          </a:p>
        </p:txBody>
      </p:sp>
      <p:sp>
        <p:nvSpPr>
          <p:cNvPr id="7" name="TextBox 6"/>
          <p:cNvSpPr txBox="1"/>
          <p:nvPr/>
        </p:nvSpPr>
        <p:spPr>
          <a:xfrm>
            <a:off x="2698439" y="2091861"/>
            <a:ext cx="3623108" cy="461665"/>
          </a:xfrm>
          <a:prstGeom prst="rect">
            <a:avLst/>
          </a:prstGeom>
          <a:noFill/>
        </p:spPr>
        <p:txBody>
          <a:bodyPr wrap="none" rtlCol="0">
            <a:spAutoFit/>
          </a:bodyPr>
          <a:lstStyle/>
          <a:p>
            <a:r>
              <a:rPr lang="en-US" sz="2400" b="1">
                <a:solidFill>
                  <a:schemeClr val="accent2">
                    <a:lumMod val="50000"/>
                  </a:schemeClr>
                </a:solidFill>
                <a:latin typeface="Playfair Display" panose="020B0604020202020204" charset="0"/>
              </a:rPr>
              <a:t>2</a:t>
            </a:r>
            <a:r>
              <a:rPr lang="en-US" sz="2400" b="1" smtClean="0">
                <a:solidFill>
                  <a:schemeClr val="accent2">
                    <a:lumMod val="50000"/>
                  </a:schemeClr>
                </a:solidFill>
                <a:latin typeface="Playfair Display" panose="020B0604020202020204" charset="0"/>
              </a:rPr>
              <a:t>. Giới Thiệu Chức Năng</a:t>
            </a:r>
            <a:endParaRPr lang="en-US" sz="2400" b="1">
              <a:solidFill>
                <a:schemeClr val="accent2">
                  <a:lumMod val="50000"/>
                </a:schemeClr>
              </a:solidFill>
              <a:latin typeface="Playfair Display" panose="020B0604020202020204" charset="0"/>
            </a:endParaRPr>
          </a:p>
        </p:txBody>
      </p:sp>
      <p:sp>
        <p:nvSpPr>
          <p:cNvPr id="8" name="TextBox 7"/>
          <p:cNvSpPr txBox="1"/>
          <p:nvPr/>
        </p:nvSpPr>
        <p:spPr>
          <a:xfrm>
            <a:off x="2698439" y="2930711"/>
            <a:ext cx="3462807" cy="461665"/>
          </a:xfrm>
          <a:prstGeom prst="rect">
            <a:avLst/>
          </a:prstGeom>
          <a:noFill/>
        </p:spPr>
        <p:txBody>
          <a:bodyPr wrap="none" rtlCol="0">
            <a:spAutoFit/>
          </a:bodyPr>
          <a:lstStyle/>
          <a:p>
            <a:r>
              <a:rPr lang="en-US" sz="2400" b="1">
                <a:solidFill>
                  <a:schemeClr val="accent2">
                    <a:lumMod val="50000"/>
                  </a:schemeClr>
                </a:solidFill>
                <a:latin typeface="Playfair Display" panose="020B0604020202020204" charset="0"/>
              </a:rPr>
              <a:t>3</a:t>
            </a:r>
            <a:r>
              <a:rPr lang="en-US" sz="2400" b="1" smtClean="0">
                <a:solidFill>
                  <a:schemeClr val="accent2">
                    <a:lumMod val="50000"/>
                  </a:schemeClr>
                </a:solidFill>
                <a:latin typeface="Playfair Display" panose="020B0604020202020204" charset="0"/>
              </a:rPr>
              <a:t>. Giới Thiệu Giao Diện</a:t>
            </a:r>
            <a:endParaRPr lang="en-US" sz="2400" b="1">
              <a:solidFill>
                <a:schemeClr val="accent2">
                  <a:lumMod val="50000"/>
                </a:schemeClr>
              </a:solidFill>
              <a:latin typeface="Playfair Display" panose="020B0604020202020204" charset="0"/>
            </a:endParaRPr>
          </a:p>
        </p:txBody>
      </p:sp>
      <p:sp>
        <p:nvSpPr>
          <p:cNvPr id="9" name="TextBox 8"/>
          <p:cNvSpPr txBox="1"/>
          <p:nvPr/>
        </p:nvSpPr>
        <p:spPr>
          <a:xfrm>
            <a:off x="2710834" y="3640111"/>
            <a:ext cx="2064989" cy="461665"/>
          </a:xfrm>
          <a:prstGeom prst="rect">
            <a:avLst/>
          </a:prstGeom>
          <a:noFill/>
        </p:spPr>
        <p:txBody>
          <a:bodyPr wrap="none" rtlCol="0">
            <a:spAutoFit/>
          </a:bodyPr>
          <a:lstStyle/>
          <a:p>
            <a:r>
              <a:rPr lang="en-US" sz="2400" b="1" smtClean="0">
                <a:solidFill>
                  <a:schemeClr val="accent2">
                    <a:lumMod val="50000"/>
                  </a:schemeClr>
                </a:solidFill>
                <a:latin typeface="Playfair Display" panose="020B0604020202020204" charset="0"/>
              </a:rPr>
              <a:t>4. Demo App</a:t>
            </a:r>
            <a:endParaRPr lang="en-US" sz="2400" b="1">
              <a:solidFill>
                <a:schemeClr val="accent2">
                  <a:lumMod val="50000"/>
                </a:schemeClr>
              </a:solidFill>
              <a:latin typeface="Playfair Display" panose="020B0604020202020204" charset="0"/>
            </a:endParaRPr>
          </a:p>
        </p:txBody>
      </p:sp>
    </p:spTree>
    <p:extLst>
      <p:ext uri="{BB962C8B-B14F-4D97-AF65-F5344CB8AC3E}">
        <p14:creationId xmlns:p14="http://schemas.microsoft.com/office/powerpoint/2010/main" val="3574522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9" name="Google Shape;89;p15"/>
          <p:cNvSpPr txBox="1">
            <a:spLocks noGrp="1"/>
          </p:cNvSpPr>
          <p:nvPr>
            <p:ph type="ctrTitle"/>
          </p:nvPr>
        </p:nvSpPr>
        <p:spPr>
          <a:xfrm>
            <a:off x="702900" y="1233658"/>
            <a:ext cx="4746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mtClean="0">
                <a:solidFill>
                  <a:schemeClr val="accent2">
                    <a:lumMod val="50000"/>
                  </a:schemeClr>
                </a:solidFill>
              </a:rPr>
              <a:t>Giới Thiệu Đề Tài</a:t>
            </a:r>
            <a:endParaRPr>
              <a:solidFill>
                <a:schemeClr val="accent2">
                  <a:lumMod val="50000"/>
                </a:schemeClr>
              </a:solidFill>
            </a:endParaRPr>
          </a:p>
        </p:txBody>
      </p:sp>
      <p:pic>
        <p:nvPicPr>
          <p:cNvPr id="2" name="Picture 1"/>
          <p:cNvPicPr>
            <a:picLocks noChangeAspect="1"/>
          </p:cNvPicPr>
          <p:nvPr/>
        </p:nvPicPr>
        <p:blipFill>
          <a:blip r:embed="rId3"/>
          <a:stretch>
            <a:fillRect/>
          </a:stretch>
        </p:blipFill>
        <p:spPr>
          <a:xfrm>
            <a:off x="5929745" y="921328"/>
            <a:ext cx="2284960" cy="3298903"/>
          </a:xfrm>
          <a:prstGeom prst="rect">
            <a:avLst/>
          </a:prstGeom>
        </p:spPr>
      </p:pic>
      <p:sp>
        <p:nvSpPr>
          <p:cNvPr id="3" name="TextBox 2"/>
          <p:cNvSpPr txBox="1"/>
          <p:nvPr/>
        </p:nvSpPr>
        <p:spPr>
          <a:xfrm>
            <a:off x="6285979" y="2002503"/>
            <a:ext cx="1572491" cy="1569660"/>
          </a:xfrm>
          <a:prstGeom prst="rect">
            <a:avLst/>
          </a:prstGeom>
          <a:noFill/>
        </p:spPr>
        <p:txBody>
          <a:bodyPr wrap="square" rtlCol="0">
            <a:spAutoFit/>
          </a:bodyPr>
          <a:lstStyle/>
          <a:p>
            <a:pPr algn="ctr"/>
            <a:r>
              <a:rPr lang="en-US" sz="9600" b="1" smtClean="0">
                <a:solidFill>
                  <a:schemeClr val="bg1"/>
                </a:solidFill>
                <a:latin typeface="Playfair Display Regular" panose="020B0604020202020204" charset="0"/>
              </a:rPr>
              <a:t>1</a:t>
            </a:r>
            <a:endParaRPr lang="en-US" sz="9600" b="1">
              <a:solidFill>
                <a:schemeClr val="bg1"/>
              </a:solidFill>
              <a:latin typeface="Playfair Display Regular" panose="020B060402020202020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503235" y="581330"/>
            <a:ext cx="1623900"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mtClean="0">
                <a:solidFill>
                  <a:schemeClr val="accent2">
                    <a:lumMod val="50000"/>
                  </a:schemeClr>
                </a:solidFill>
              </a:rPr>
              <a:t>Giới Thiệu</a:t>
            </a:r>
            <a:endParaRPr>
              <a:solidFill>
                <a:schemeClr val="accent2">
                  <a:lumMod val="50000"/>
                </a:schemeClr>
              </a:solidFill>
            </a:endParaRPr>
          </a:p>
        </p:txBody>
      </p:sp>
      <p:sp>
        <p:nvSpPr>
          <p:cNvPr id="110" name="Google Shape;110;p18"/>
          <p:cNvSpPr txBox="1">
            <a:spLocks noGrp="1"/>
          </p:cNvSpPr>
          <p:nvPr>
            <p:ph type="body" idx="1"/>
          </p:nvPr>
        </p:nvSpPr>
        <p:spPr>
          <a:xfrm>
            <a:off x="2763000" y="1376700"/>
            <a:ext cx="5925300" cy="3311100"/>
          </a:xfrm>
          <a:prstGeom prst="rect">
            <a:avLst/>
          </a:prstGeom>
        </p:spPr>
        <p:txBody>
          <a:bodyPr spcFirstLastPara="1" wrap="square" lIns="0" tIns="0" rIns="0" bIns="0" anchor="t" anchorCtr="0">
            <a:noAutofit/>
          </a:bodyPr>
          <a:lstStyle/>
          <a:p>
            <a:r>
              <a:rPr lang="en-US" sz="1600" b="1"/>
              <a:t>Cửa hàng COFFEE là một chuỗi cửa hàng bán cà phê và một số loại thức uống, chuyên bán các loại thức uống phục vụ cho các khách hành như “Cà phê đen”, </a:t>
            </a:r>
            <a:r>
              <a:rPr lang="en-US" sz="1600" b="1" smtClean="0"/>
              <a:t>“Cà </a:t>
            </a:r>
            <a:r>
              <a:rPr lang="en-US" sz="1600" b="1"/>
              <a:t>phê sữa”,…</a:t>
            </a:r>
          </a:p>
          <a:p>
            <a:r>
              <a:rPr lang="en-US" sz="1600" b="1"/>
              <a:t>V</a:t>
            </a:r>
            <a:r>
              <a:rPr lang="en-US" sz="1600" b="1" smtClean="0"/>
              <a:t>iệc </a:t>
            </a:r>
            <a:r>
              <a:rPr lang="en-US" sz="1600" b="1"/>
              <a:t>quản lí của chủ cửa hàng một cách dễ dàng và minh bạch hơn</a:t>
            </a:r>
            <a:r>
              <a:rPr lang="en-US" b="1"/>
              <a:t>.</a:t>
            </a:r>
          </a:p>
          <a:p>
            <a:pPr marL="0" lvl="0" indent="0" algn="l" rtl="0">
              <a:spcBef>
                <a:spcPts val="0"/>
              </a:spcBef>
              <a:spcAft>
                <a:spcPts val="0"/>
              </a:spcAft>
              <a:buSzPts val="2000"/>
              <a:buNone/>
            </a:pPr>
            <a:endParaRPr/>
          </a:p>
        </p:txBody>
      </p:sp>
      <p:sp>
        <p:nvSpPr>
          <p:cNvPr id="111" name="Google Shape;111;p18"/>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112" name="Google Shape;112;p18"/>
          <p:cNvGrpSpPr/>
          <p:nvPr/>
        </p:nvGrpSpPr>
        <p:grpSpPr>
          <a:xfrm>
            <a:off x="453014" y="3917228"/>
            <a:ext cx="794394" cy="768186"/>
            <a:chOff x="1247825" y="5001950"/>
            <a:chExt cx="443300" cy="428675"/>
          </a:xfrm>
        </p:grpSpPr>
        <p:sp>
          <p:nvSpPr>
            <p:cNvPr id="113" name="Google Shape;113;p1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9" name="Google Shape;89;p15"/>
          <p:cNvSpPr txBox="1">
            <a:spLocks noGrp="1"/>
          </p:cNvSpPr>
          <p:nvPr>
            <p:ph type="ctrTitle"/>
          </p:nvPr>
        </p:nvSpPr>
        <p:spPr>
          <a:xfrm>
            <a:off x="702900" y="1233658"/>
            <a:ext cx="47460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mtClean="0">
                <a:solidFill>
                  <a:schemeClr val="accent2">
                    <a:lumMod val="50000"/>
                  </a:schemeClr>
                </a:solidFill>
              </a:rPr>
              <a:t>Chức Năng Chính</a:t>
            </a:r>
            <a:endParaRPr>
              <a:solidFill>
                <a:schemeClr val="accent2">
                  <a:lumMod val="50000"/>
                </a:schemeClr>
              </a:solidFill>
            </a:endParaRPr>
          </a:p>
        </p:txBody>
      </p:sp>
      <p:pic>
        <p:nvPicPr>
          <p:cNvPr id="2" name="Picture 1"/>
          <p:cNvPicPr>
            <a:picLocks noChangeAspect="1"/>
          </p:cNvPicPr>
          <p:nvPr/>
        </p:nvPicPr>
        <p:blipFill>
          <a:blip r:embed="rId3"/>
          <a:stretch>
            <a:fillRect/>
          </a:stretch>
        </p:blipFill>
        <p:spPr>
          <a:xfrm>
            <a:off x="5929745" y="921328"/>
            <a:ext cx="2284960" cy="3298903"/>
          </a:xfrm>
          <a:prstGeom prst="rect">
            <a:avLst/>
          </a:prstGeom>
        </p:spPr>
      </p:pic>
      <p:sp>
        <p:nvSpPr>
          <p:cNvPr id="3" name="TextBox 2"/>
          <p:cNvSpPr txBox="1"/>
          <p:nvPr/>
        </p:nvSpPr>
        <p:spPr>
          <a:xfrm>
            <a:off x="6285979" y="2002503"/>
            <a:ext cx="1572491" cy="1569660"/>
          </a:xfrm>
          <a:prstGeom prst="rect">
            <a:avLst/>
          </a:prstGeom>
          <a:noFill/>
        </p:spPr>
        <p:txBody>
          <a:bodyPr wrap="square" rtlCol="0">
            <a:spAutoFit/>
          </a:bodyPr>
          <a:lstStyle/>
          <a:p>
            <a:pPr algn="ctr"/>
            <a:r>
              <a:rPr lang="en-US" sz="9600" b="1">
                <a:solidFill>
                  <a:schemeClr val="bg1"/>
                </a:solidFill>
                <a:latin typeface="Playfair Display Regular" panose="020B0604020202020204" charset="0"/>
              </a:rPr>
              <a:t>2</a:t>
            </a:r>
          </a:p>
        </p:txBody>
      </p:sp>
    </p:spTree>
    <p:extLst>
      <p:ext uri="{BB962C8B-B14F-4D97-AF65-F5344CB8AC3E}">
        <p14:creationId xmlns:p14="http://schemas.microsoft.com/office/powerpoint/2010/main" val="551101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49576" y="503311"/>
            <a:ext cx="1795664"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mtClean="0">
                <a:solidFill>
                  <a:schemeClr val="accent2">
                    <a:lumMod val="50000"/>
                  </a:schemeClr>
                </a:solidFill>
              </a:rPr>
              <a:t>2.1 Chức Năng Chính của Khách Hàng</a:t>
            </a:r>
            <a:endParaRPr>
              <a:solidFill>
                <a:schemeClr val="accent2">
                  <a:lumMod val="50000"/>
                </a:schemeClr>
              </a:solidFill>
            </a:endParaRPr>
          </a:p>
        </p:txBody>
      </p:sp>
      <p:sp>
        <p:nvSpPr>
          <p:cNvPr id="110" name="Google Shape;110;p18"/>
          <p:cNvSpPr txBox="1">
            <a:spLocks noGrp="1"/>
          </p:cNvSpPr>
          <p:nvPr>
            <p:ph type="body" idx="1"/>
          </p:nvPr>
        </p:nvSpPr>
        <p:spPr>
          <a:xfrm>
            <a:off x="2763000" y="1376700"/>
            <a:ext cx="5925300" cy="3311100"/>
          </a:xfrm>
          <a:prstGeom prst="rect">
            <a:avLst/>
          </a:prstGeom>
        </p:spPr>
        <p:txBody>
          <a:bodyPr spcFirstLastPara="1" wrap="square" lIns="0" tIns="0" rIns="0" bIns="0" anchor="t" anchorCtr="0">
            <a:noAutofit/>
          </a:bodyPr>
          <a:lstStyle/>
          <a:p>
            <a:r>
              <a:rPr lang="en-US" sz="1600" b="1" smtClean="0"/>
              <a:t>Đăng ký</a:t>
            </a:r>
          </a:p>
          <a:p>
            <a:r>
              <a:rPr lang="en-US" sz="1600" b="1" smtClean="0"/>
              <a:t>Đăng </a:t>
            </a:r>
            <a:r>
              <a:rPr lang="en-US" sz="1600" b="1"/>
              <a:t>nhập/Đăng xuất/Đổi mật </a:t>
            </a:r>
            <a:r>
              <a:rPr lang="en-US" sz="1600" b="1" smtClean="0"/>
              <a:t>khẩu</a:t>
            </a:r>
          </a:p>
          <a:p>
            <a:r>
              <a:rPr lang="en-US" sz="1600" b="1"/>
              <a:t>Xem danh sách sản </a:t>
            </a:r>
            <a:r>
              <a:rPr lang="en-US" sz="1600" b="1" smtClean="0"/>
              <a:t>phẩm</a:t>
            </a:r>
          </a:p>
          <a:p>
            <a:r>
              <a:rPr lang="en-US" sz="1600" b="1"/>
              <a:t>Quản lý thông tin khách </a:t>
            </a:r>
            <a:r>
              <a:rPr lang="en-US" sz="1600" b="1" smtClean="0"/>
              <a:t>hàng</a:t>
            </a:r>
            <a:endParaRPr lang="en-US" sz="1600" b="1"/>
          </a:p>
          <a:p>
            <a:r>
              <a:rPr lang="en-US" sz="1600" b="1" smtClean="0"/>
              <a:t>Quản </a:t>
            </a:r>
            <a:r>
              <a:rPr lang="en-US" sz="1600" b="1"/>
              <a:t>lý giỏ </a:t>
            </a:r>
            <a:r>
              <a:rPr lang="en-US" sz="1600" b="1" smtClean="0"/>
              <a:t>hàng</a:t>
            </a:r>
          </a:p>
          <a:p>
            <a:r>
              <a:rPr lang="en-US" sz="1600" b="1"/>
              <a:t>Xem hoá đơn</a:t>
            </a:r>
          </a:p>
          <a:p>
            <a:r>
              <a:rPr lang="en-US" sz="1600" b="1"/>
              <a:t>Sử dụng mã khuyến mãi </a:t>
            </a:r>
          </a:p>
          <a:p>
            <a:r>
              <a:rPr lang="en-US" sz="1600" b="1"/>
              <a:t>Xem bản </a:t>
            </a:r>
            <a:r>
              <a:rPr lang="en-US" sz="1600" b="1" smtClean="0"/>
              <a:t>đồ</a:t>
            </a:r>
          </a:p>
          <a:p>
            <a:r>
              <a:rPr lang="en-US" sz="1600" b="1" smtClean="0"/>
              <a:t>HotLine</a:t>
            </a:r>
          </a:p>
          <a:p>
            <a:r>
              <a:rPr lang="en-US" sz="1600" b="1"/>
              <a:t>Quản lý lịch sử</a:t>
            </a:r>
            <a:endParaRPr lang="en-US" sz="1600" b="1" smtClean="0"/>
          </a:p>
          <a:p>
            <a:endParaRPr sz="1600"/>
          </a:p>
        </p:txBody>
      </p:sp>
      <p:sp>
        <p:nvSpPr>
          <p:cNvPr id="111" name="Google Shape;111;p18"/>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112" name="Google Shape;112;p18"/>
          <p:cNvGrpSpPr/>
          <p:nvPr/>
        </p:nvGrpSpPr>
        <p:grpSpPr>
          <a:xfrm>
            <a:off x="453014" y="3917228"/>
            <a:ext cx="794394" cy="768186"/>
            <a:chOff x="1247825" y="5001950"/>
            <a:chExt cx="443300" cy="428675"/>
          </a:xfrm>
        </p:grpSpPr>
        <p:sp>
          <p:nvSpPr>
            <p:cNvPr id="113" name="Google Shape;113;p1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0043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49576" y="503311"/>
            <a:ext cx="1795664"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mtClean="0">
                <a:solidFill>
                  <a:schemeClr val="accent2">
                    <a:lumMod val="50000"/>
                  </a:schemeClr>
                </a:solidFill>
              </a:rPr>
              <a:t>2.2 Chức Năng Chính của</a:t>
            </a:r>
            <a:br>
              <a:rPr lang="en-US" smtClean="0">
                <a:solidFill>
                  <a:schemeClr val="accent2">
                    <a:lumMod val="50000"/>
                  </a:schemeClr>
                </a:solidFill>
              </a:rPr>
            </a:br>
            <a:r>
              <a:rPr lang="en-US" smtClean="0">
                <a:solidFill>
                  <a:schemeClr val="accent2">
                    <a:lumMod val="50000"/>
                  </a:schemeClr>
                </a:solidFill>
              </a:rPr>
              <a:t>Nhân Viên</a:t>
            </a:r>
            <a:endParaRPr>
              <a:solidFill>
                <a:schemeClr val="accent2">
                  <a:lumMod val="50000"/>
                </a:schemeClr>
              </a:solidFill>
            </a:endParaRPr>
          </a:p>
        </p:txBody>
      </p:sp>
      <p:sp>
        <p:nvSpPr>
          <p:cNvPr id="110" name="Google Shape;110;p18"/>
          <p:cNvSpPr txBox="1">
            <a:spLocks noGrp="1"/>
          </p:cNvSpPr>
          <p:nvPr>
            <p:ph type="body" idx="1"/>
          </p:nvPr>
        </p:nvSpPr>
        <p:spPr>
          <a:xfrm>
            <a:off x="2763000" y="1376700"/>
            <a:ext cx="5925300" cy="3311100"/>
          </a:xfrm>
          <a:prstGeom prst="rect">
            <a:avLst/>
          </a:prstGeom>
        </p:spPr>
        <p:txBody>
          <a:bodyPr spcFirstLastPara="1" wrap="square" lIns="0" tIns="0" rIns="0" bIns="0" anchor="t" anchorCtr="0">
            <a:noAutofit/>
          </a:bodyPr>
          <a:lstStyle/>
          <a:p>
            <a:r>
              <a:rPr lang="en-US" sz="1600" b="1"/>
              <a:t>Đăng nhập/ Đăng xuất/ Đổi mật </a:t>
            </a:r>
            <a:r>
              <a:rPr lang="en-US" sz="1600" b="1" smtClean="0"/>
              <a:t>khẩu</a:t>
            </a:r>
          </a:p>
          <a:p>
            <a:r>
              <a:rPr lang="en-US" sz="1600" b="1"/>
              <a:t>Tạo hóa </a:t>
            </a:r>
            <a:r>
              <a:rPr lang="en-US" sz="1600" b="1" smtClean="0"/>
              <a:t>đơn</a:t>
            </a:r>
          </a:p>
          <a:p>
            <a:r>
              <a:rPr lang="en-US" sz="1600" b="1"/>
              <a:t>Xem lịch sử đơn hàng </a:t>
            </a:r>
            <a:r>
              <a:rPr lang="en-US" sz="1600" b="1" smtClean="0"/>
              <a:t>bán</a:t>
            </a:r>
          </a:p>
          <a:p>
            <a:r>
              <a:rPr lang="en-US" sz="1600" b="1"/>
              <a:t>Xem thông tin tài </a:t>
            </a:r>
            <a:r>
              <a:rPr lang="en-US" sz="1600" b="1" smtClean="0"/>
              <a:t>khoản</a:t>
            </a:r>
          </a:p>
          <a:p>
            <a:r>
              <a:rPr lang="en-US" sz="1600" b="1"/>
              <a:t>Xem mã khuyến mãi</a:t>
            </a:r>
            <a:endParaRPr sz="1600" b="1"/>
          </a:p>
        </p:txBody>
      </p:sp>
      <p:sp>
        <p:nvSpPr>
          <p:cNvPr id="111" name="Google Shape;111;p18"/>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112" name="Google Shape;112;p18"/>
          <p:cNvGrpSpPr/>
          <p:nvPr/>
        </p:nvGrpSpPr>
        <p:grpSpPr>
          <a:xfrm>
            <a:off x="453014" y="3917228"/>
            <a:ext cx="794394" cy="768186"/>
            <a:chOff x="1247825" y="5001950"/>
            <a:chExt cx="443300" cy="428675"/>
          </a:xfrm>
        </p:grpSpPr>
        <p:sp>
          <p:nvSpPr>
            <p:cNvPr id="113" name="Google Shape;113;p1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77172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49576" y="503311"/>
            <a:ext cx="1795664" cy="3864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mtClean="0">
                <a:solidFill>
                  <a:schemeClr val="accent2">
                    <a:lumMod val="50000"/>
                  </a:schemeClr>
                </a:solidFill>
              </a:rPr>
              <a:t>2.3 Chức Năng Chính của</a:t>
            </a:r>
            <a:br>
              <a:rPr lang="en-US" smtClean="0">
                <a:solidFill>
                  <a:schemeClr val="accent2">
                    <a:lumMod val="50000"/>
                  </a:schemeClr>
                </a:solidFill>
              </a:rPr>
            </a:br>
            <a:r>
              <a:rPr lang="en-US" smtClean="0">
                <a:solidFill>
                  <a:schemeClr val="accent2">
                    <a:lumMod val="50000"/>
                  </a:schemeClr>
                </a:solidFill>
              </a:rPr>
              <a:t>Quản Lí</a:t>
            </a:r>
            <a:endParaRPr>
              <a:solidFill>
                <a:schemeClr val="accent2">
                  <a:lumMod val="50000"/>
                </a:schemeClr>
              </a:solidFill>
            </a:endParaRPr>
          </a:p>
        </p:txBody>
      </p:sp>
      <p:sp>
        <p:nvSpPr>
          <p:cNvPr id="110" name="Google Shape;110;p18"/>
          <p:cNvSpPr txBox="1">
            <a:spLocks noGrp="1"/>
          </p:cNvSpPr>
          <p:nvPr>
            <p:ph type="body" idx="1"/>
          </p:nvPr>
        </p:nvSpPr>
        <p:spPr>
          <a:xfrm>
            <a:off x="2763000" y="1376700"/>
            <a:ext cx="5925300" cy="3311100"/>
          </a:xfrm>
          <a:prstGeom prst="rect">
            <a:avLst/>
          </a:prstGeom>
        </p:spPr>
        <p:txBody>
          <a:bodyPr spcFirstLastPara="1" wrap="square" lIns="0" tIns="0" rIns="0" bIns="0" anchor="t" anchorCtr="0">
            <a:noAutofit/>
          </a:bodyPr>
          <a:lstStyle/>
          <a:p>
            <a:r>
              <a:rPr lang="en-US" sz="1600" b="1"/>
              <a:t>Đăng nhập/ Đăng xuất/ Đổi mật </a:t>
            </a:r>
            <a:r>
              <a:rPr lang="en-US" sz="1600" b="1" smtClean="0"/>
              <a:t>khẩu</a:t>
            </a:r>
          </a:p>
          <a:p>
            <a:r>
              <a:rPr lang="en-US" sz="1600" b="1"/>
              <a:t>Quản lý sản </a:t>
            </a:r>
            <a:r>
              <a:rPr lang="en-US" sz="1600" b="1" smtClean="0"/>
              <a:t>phẩm</a:t>
            </a:r>
          </a:p>
          <a:p>
            <a:r>
              <a:rPr lang="en-US" sz="1600" b="1"/>
              <a:t>Quản lý nhân </a:t>
            </a:r>
            <a:r>
              <a:rPr lang="en-US" sz="1600" b="1" smtClean="0"/>
              <a:t>viên</a:t>
            </a:r>
          </a:p>
          <a:p>
            <a:r>
              <a:rPr lang="en-US" sz="1600" b="1"/>
              <a:t>Quản lý khách hàng (thành viên</a:t>
            </a:r>
            <a:r>
              <a:rPr lang="en-US" sz="1600" b="1" smtClean="0"/>
              <a:t>)</a:t>
            </a:r>
          </a:p>
          <a:p>
            <a:r>
              <a:rPr lang="en-US" sz="1600" b="1"/>
              <a:t>Quản lý hóa </a:t>
            </a:r>
            <a:r>
              <a:rPr lang="en-US" sz="1600" b="1" smtClean="0"/>
              <a:t>đơn</a:t>
            </a:r>
          </a:p>
          <a:p>
            <a:r>
              <a:rPr lang="en-US" sz="1600" b="1"/>
              <a:t>Thống kê doanh </a:t>
            </a:r>
            <a:r>
              <a:rPr lang="en-US" sz="1600" b="1" smtClean="0"/>
              <a:t>thu</a:t>
            </a:r>
          </a:p>
          <a:p>
            <a:r>
              <a:rPr lang="en-US" sz="1600" b="1"/>
              <a:t>Tạo mã khuyến </a:t>
            </a:r>
            <a:r>
              <a:rPr lang="en-US" sz="1600" b="1" smtClean="0"/>
              <a:t>mãi</a:t>
            </a:r>
          </a:p>
          <a:p>
            <a:r>
              <a:rPr lang="en-US" sz="1600" b="1"/>
              <a:t>Xem thông tin tài khoản</a:t>
            </a:r>
            <a:endParaRPr lang="en-US" sz="1600" b="1" smtClean="0"/>
          </a:p>
          <a:p>
            <a:endParaRPr sz="1600"/>
          </a:p>
        </p:txBody>
      </p:sp>
      <p:sp>
        <p:nvSpPr>
          <p:cNvPr id="111" name="Google Shape;111;p18"/>
          <p:cNvSpPr txBox="1">
            <a:spLocks noGrp="1"/>
          </p:cNvSpPr>
          <p:nvPr>
            <p:ph type="sldNum" idx="12"/>
          </p:nvPr>
        </p:nvSpPr>
        <p:spPr>
          <a:xfrm>
            <a:off x="8688300" y="4687750"/>
            <a:ext cx="455700" cy="45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112" name="Google Shape;112;p18"/>
          <p:cNvGrpSpPr/>
          <p:nvPr/>
        </p:nvGrpSpPr>
        <p:grpSpPr>
          <a:xfrm>
            <a:off x="453014" y="3917228"/>
            <a:ext cx="794394" cy="768186"/>
            <a:chOff x="1247825" y="5001950"/>
            <a:chExt cx="443300" cy="428675"/>
          </a:xfrm>
        </p:grpSpPr>
        <p:sp>
          <p:nvSpPr>
            <p:cNvPr id="113" name="Google Shape;113;p1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3297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Paulina template">
  <a:themeElements>
    <a:clrScheme name="Custom 347">
      <a:dk1>
        <a:srgbClr val="756F6F"/>
      </a:dk1>
      <a:lt1>
        <a:srgbClr val="FFFFFF"/>
      </a:lt1>
      <a:dk2>
        <a:srgbClr val="A8A09D"/>
      </a:dk2>
      <a:lt2>
        <a:srgbClr val="F5F1F0"/>
      </a:lt2>
      <a:accent1>
        <a:srgbClr val="AD9B91"/>
      </a:accent1>
      <a:accent2>
        <a:srgbClr val="E2D1C2"/>
      </a:accent2>
      <a:accent3>
        <a:srgbClr val="C4CBBF"/>
      </a:accent3>
      <a:accent4>
        <a:srgbClr val="BFC8CB"/>
      </a:accent4>
      <a:accent5>
        <a:srgbClr val="E9DBDB"/>
      </a:accent5>
      <a:accent6>
        <a:srgbClr val="C5C4BF"/>
      </a:accent6>
      <a:hlink>
        <a:srgbClr val="413A3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456</Words>
  <Application>Microsoft Office PowerPoint</Application>
  <PresentationFormat>On-screen Show (16:9)</PresentationFormat>
  <Paragraphs>103</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Inria Serif</vt:lpstr>
      <vt:lpstr>Playfair Display</vt:lpstr>
      <vt:lpstr>Arial</vt:lpstr>
      <vt:lpstr>Courier New</vt:lpstr>
      <vt:lpstr>Playfair Display Regular</vt:lpstr>
      <vt:lpstr>Inria Serif Light</vt:lpstr>
      <vt:lpstr>Paulina template</vt:lpstr>
      <vt:lpstr>Bài Báo Cáo Môn Dự Án 1 Nhóm 2</vt:lpstr>
      <vt:lpstr>Giới Thiệu</vt:lpstr>
      <vt:lpstr>Mục Lục</vt:lpstr>
      <vt:lpstr>Giới Thiệu Đề Tài</vt:lpstr>
      <vt:lpstr>Giới Thiệu</vt:lpstr>
      <vt:lpstr>Chức Năng Chính</vt:lpstr>
      <vt:lpstr>2.1 Chức Năng Chính của Khách Hàng</vt:lpstr>
      <vt:lpstr>2.2 Chức Năng Chính của Nhân Viên</vt:lpstr>
      <vt:lpstr>2.3 Chức Năng Chính của Quản Lí</vt:lpstr>
      <vt:lpstr>PowerPoint Presentation</vt:lpstr>
      <vt:lpstr>Giao Diện</vt:lpstr>
      <vt:lpstr>Giao Diện Chính</vt:lpstr>
      <vt:lpstr>Giao Diện Khách Hàng</vt:lpstr>
      <vt:lpstr>Giao Diện Nhân Viên</vt:lpstr>
      <vt:lpstr>Giao Diện Quản Lí</vt:lpstr>
      <vt:lpstr>Giao Diện các Màn Hình</vt:lpstr>
      <vt:lpstr>Giao Diện các Màn Hình</vt:lpstr>
      <vt:lpstr>Giao Diện các Màn Hình</vt:lpstr>
      <vt:lpstr>Giao Diện các Màn Hình</vt:lpstr>
      <vt:lpstr>PowerPoint Presentation</vt:lpstr>
      <vt:lpstr>Kết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Báo Cáo Môn Dự Án 1 Nhóm 2</dc:title>
  <dc:creator>Hoang Van Huynh</dc:creator>
  <cp:lastModifiedBy>Hoang Van Huynh</cp:lastModifiedBy>
  <cp:revision>13</cp:revision>
  <dcterms:modified xsi:type="dcterms:W3CDTF">2020-12-14T14:57:17Z</dcterms:modified>
</cp:coreProperties>
</file>